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2399288" cy="43200638"/>
  <p:notesSz cx="6858000" cy="9144000"/>
  <p:defaultTextStyle>
    <a:defPPr>
      <a:defRPr lang="pt-BR"/>
    </a:defPPr>
    <a:lvl1pPr algn="l" defTabSz="4317701" rtl="0" fontAlgn="base">
      <a:spcBef>
        <a:spcPct val="0"/>
      </a:spcBef>
      <a:spcAft>
        <a:spcPct val="0"/>
      </a:spcAft>
      <a:defRPr sz="8539" kern="1200">
        <a:solidFill>
          <a:schemeClr val="tx1"/>
        </a:solidFill>
        <a:latin typeface="Arial" charset="0"/>
        <a:ea typeface="+mn-ea"/>
        <a:cs typeface="Arial" charset="0"/>
      </a:defRPr>
    </a:lvl1pPr>
    <a:lvl2pPr marL="2157740" indent="-1517751" algn="l" defTabSz="4317701" rtl="0" fontAlgn="base">
      <a:spcBef>
        <a:spcPct val="0"/>
      </a:spcBef>
      <a:spcAft>
        <a:spcPct val="0"/>
      </a:spcAft>
      <a:defRPr sz="8539" kern="1200">
        <a:solidFill>
          <a:schemeClr val="tx1"/>
        </a:solidFill>
        <a:latin typeface="Arial" charset="0"/>
        <a:ea typeface="+mn-ea"/>
        <a:cs typeface="Arial" charset="0"/>
      </a:defRPr>
    </a:lvl2pPr>
    <a:lvl3pPr marL="4317701" indent="-3037724" algn="l" defTabSz="4317701" rtl="0" fontAlgn="base">
      <a:spcBef>
        <a:spcPct val="0"/>
      </a:spcBef>
      <a:spcAft>
        <a:spcPct val="0"/>
      </a:spcAft>
      <a:defRPr sz="8539" kern="1200">
        <a:solidFill>
          <a:schemeClr val="tx1"/>
        </a:solidFill>
        <a:latin typeface="Arial" charset="0"/>
        <a:ea typeface="+mn-ea"/>
        <a:cs typeface="Arial" charset="0"/>
      </a:defRPr>
    </a:lvl3pPr>
    <a:lvl4pPr marL="6477663" indent="-4557697" algn="l" defTabSz="4317701" rtl="0" fontAlgn="base">
      <a:spcBef>
        <a:spcPct val="0"/>
      </a:spcBef>
      <a:spcAft>
        <a:spcPct val="0"/>
      </a:spcAft>
      <a:defRPr sz="8539" kern="1200">
        <a:solidFill>
          <a:schemeClr val="tx1"/>
        </a:solidFill>
        <a:latin typeface="Arial" charset="0"/>
        <a:ea typeface="+mn-ea"/>
        <a:cs typeface="Arial" charset="0"/>
      </a:defRPr>
    </a:lvl4pPr>
    <a:lvl5pPr marL="8635401" indent="-6075447" algn="l" defTabSz="4317701" rtl="0" fontAlgn="base">
      <a:spcBef>
        <a:spcPct val="0"/>
      </a:spcBef>
      <a:spcAft>
        <a:spcPct val="0"/>
      </a:spcAft>
      <a:defRPr sz="8539" kern="1200">
        <a:solidFill>
          <a:schemeClr val="tx1"/>
        </a:solidFill>
        <a:latin typeface="Arial" charset="0"/>
        <a:ea typeface="+mn-ea"/>
        <a:cs typeface="Arial" charset="0"/>
      </a:defRPr>
    </a:lvl5pPr>
    <a:lvl6pPr marL="3199943" algn="l" defTabSz="1279977" rtl="0" eaLnBrk="1" latinLnBrk="0" hangingPunct="1">
      <a:defRPr sz="8539" kern="1200">
        <a:solidFill>
          <a:schemeClr val="tx1"/>
        </a:solidFill>
        <a:latin typeface="Arial" charset="0"/>
        <a:ea typeface="+mn-ea"/>
        <a:cs typeface="Arial" charset="0"/>
      </a:defRPr>
    </a:lvl6pPr>
    <a:lvl7pPr marL="3839931" algn="l" defTabSz="1279977" rtl="0" eaLnBrk="1" latinLnBrk="0" hangingPunct="1">
      <a:defRPr sz="8539" kern="1200">
        <a:solidFill>
          <a:schemeClr val="tx1"/>
        </a:solidFill>
        <a:latin typeface="Arial" charset="0"/>
        <a:ea typeface="+mn-ea"/>
        <a:cs typeface="Arial" charset="0"/>
      </a:defRPr>
    </a:lvl7pPr>
    <a:lvl8pPr marL="4479920" algn="l" defTabSz="1279977" rtl="0" eaLnBrk="1" latinLnBrk="0" hangingPunct="1">
      <a:defRPr sz="8539" kern="1200">
        <a:solidFill>
          <a:schemeClr val="tx1"/>
        </a:solidFill>
        <a:latin typeface="Arial" charset="0"/>
        <a:ea typeface="+mn-ea"/>
        <a:cs typeface="Arial" charset="0"/>
      </a:defRPr>
    </a:lvl8pPr>
    <a:lvl9pPr marL="5119908" algn="l" defTabSz="1279977" rtl="0" eaLnBrk="1" latinLnBrk="0" hangingPunct="1">
      <a:defRPr sz="8539"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3607"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ABEA"/>
    <a:srgbClr val="20375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25" d="100"/>
          <a:sy n="25" d="100"/>
        </p:scale>
        <p:origin x="948" y="18"/>
      </p:cViewPr>
      <p:guideLst>
        <p:guide orient="horz" pos="13607"/>
        <p:guide pos="10205"/>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1694B1-C3DB-4418-9529-0C949C0F7871}" type="datetimeFigureOut">
              <a:rPr lang="pt-BR" smtClean="0"/>
              <a:t>09/03/2022</a:t>
            </a:fld>
            <a:endParaRPr lang="pt-BR"/>
          </a:p>
        </p:txBody>
      </p:sp>
      <p:sp>
        <p:nvSpPr>
          <p:cNvPr id="4" name="Espaço Reservado para Imagem de Slide 3"/>
          <p:cNvSpPr>
            <a:spLocks noGrp="1" noRot="1" noChangeAspect="1"/>
          </p:cNvSpPr>
          <p:nvPr>
            <p:ph type="sldImg" idx="2"/>
          </p:nvPr>
        </p:nvSpPr>
        <p:spPr>
          <a:xfrm>
            <a:off x="2273300" y="1143000"/>
            <a:ext cx="2311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10C32-139C-45CD-B0F8-C96323478B61}" type="slidenum">
              <a:rPr lang="pt-BR" smtClean="0"/>
              <a:t>‹nº›</a:t>
            </a:fld>
            <a:endParaRPr lang="pt-BR"/>
          </a:p>
        </p:txBody>
      </p:sp>
    </p:spTree>
    <p:extLst>
      <p:ext uri="{BB962C8B-B14F-4D97-AF65-F5344CB8AC3E}">
        <p14:creationId xmlns:p14="http://schemas.microsoft.com/office/powerpoint/2010/main" val="1613226687"/>
      </p:ext>
    </p:extLst>
  </p:cSld>
  <p:clrMap bg1="lt1" tx1="dk1" bg2="lt2" tx2="dk2" accent1="accent1" accent2="accent2" accent3="accent3" accent4="accent4" accent5="accent5" accent6="accent6" hlink="hlink" folHlink="folHlink"/>
  <p:notesStyle>
    <a:lvl1pPr marL="0" algn="l" defTabSz="1279977" rtl="0" eaLnBrk="1" latinLnBrk="0" hangingPunct="1">
      <a:defRPr sz="1680" kern="1200">
        <a:solidFill>
          <a:schemeClr val="tx1"/>
        </a:solidFill>
        <a:latin typeface="+mn-lt"/>
        <a:ea typeface="+mn-ea"/>
        <a:cs typeface="+mn-cs"/>
      </a:defRPr>
    </a:lvl1pPr>
    <a:lvl2pPr marL="639989" algn="l" defTabSz="1279977" rtl="0" eaLnBrk="1" latinLnBrk="0" hangingPunct="1">
      <a:defRPr sz="1680" kern="1200">
        <a:solidFill>
          <a:schemeClr val="tx1"/>
        </a:solidFill>
        <a:latin typeface="+mn-lt"/>
        <a:ea typeface="+mn-ea"/>
        <a:cs typeface="+mn-cs"/>
      </a:defRPr>
    </a:lvl2pPr>
    <a:lvl3pPr marL="1279977" algn="l" defTabSz="1279977" rtl="0" eaLnBrk="1" latinLnBrk="0" hangingPunct="1">
      <a:defRPr sz="1680" kern="1200">
        <a:solidFill>
          <a:schemeClr val="tx1"/>
        </a:solidFill>
        <a:latin typeface="+mn-lt"/>
        <a:ea typeface="+mn-ea"/>
        <a:cs typeface="+mn-cs"/>
      </a:defRPr>
    </a:lvl3pPr>
    <a:lvl4pPr marL="1919966" algn="l" defTabSz="1279977" rtl="0" eaLnBrk="1" latinLnBrk="0" hangingPunct="1">
      <a:defRPr sz="1680" kern="1200">
        <a:solidFill>
          <a:schemeClr val="tx1"/>
        </a:solidFill>
        <a:latin typeface="+mn-lt"/>
        <a:ea typeface="+mn-ea"/>
        <a:cs typeface="+mn-cs"/>
      </a:defRPr>
    </a:lvl4pPr>
    <a:lvl5pPr marL="2559954" algn="l" defTabSz="1279977" rtl="0" eaLnBrk="1" latinLnBrk="0" hangingPunct="1">
      <a:defRPr sz="1680" kern="1200">
        <a:solidFill>
          <a:schemeClr val="tx1"/>
        </a:solidFill>
        <a:latin typeface="+mn-lt"/>
        <a:ea typeface="+mn-ea"/>
        <a:cs typeface="+mn-cs"/>
      </a:defRPr>
    </a:lvl5pPr>
    <a:lvl6pPr marL="3199943" algn="l" defTabSz="1279977" rtl="0" eaLnBrk="1" latinLnBrk="0" hangingPunct="1">
      <a:defRPr sz="1680" kern="1200">
        <a:solidFill>
          <a:schemeClr val="tx1"/>
        </a:solidFill>
        <a:latin typeface="+mn-lt"/>
        <a:ea typeface="+mn-ea"/>
        <a:cs typeface="+mn-cs"/>
      </a:defRPr>
    </a:lvl6pPr>
    <a:lvl7pPr marL="3839931" algn="l" defTabSz="1279977" rtl="0" eaLnBrk="1" latinLnBrk="0" hangingPunct="1">
      <a:defRPr sz="1680" kern="1200">
        <a:solidFill>
          <a:schemeClr val="tx1"/>
        </a:solidFill>
        <a:latin typeface="+mn-lt"/>
        <a:ea typeface="+mn-ea"/>
        <a:cs typeface="+mn-cs"/>
      </a:defRPr>
    </a:lvl7pPr>
    <a:lvl8pPr marL="4479920" algn="l" defTabSz="1279977" rtl="0" eaLnBrk="1" latinLnBrk="0" hangingPunct="1">
      <a:defRPr sz="1680" kern="1200">
        <a:solidFill>
          <a:schemeClr val="tx1"/>
        </a:solidFill>
        <a:latin typeface="+mn-lt"/>
        <a:ea typeface="+mn-ea"/>
        <a:cs typeface="+mn-cs"/>
      </a:defRPr>
    </a:lvl8pPr>
    <a:lvl9pPr marL="5119908" algn="l" defTabSz="1279977" rtl="0" eaLnBrk="1" latinLnBrk="0" hangingPunct="1">
      <a:defRPr sz="168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29948" y="13420202"/>
            <a:ext cx="27539395" cy="9260137"/>
          </a:xfrm>
        </p:spPr>
        <p:txBody>
          <a:bodyPr/>
          <a:lstStyle/>
          <a:p>
            <a:r>
              <a:rPr lang="pt-BR"/>
              <a:t>Clique para editar o título mestre</a:t>
            </a:r>
          </a:p>
        </p:txBody>
      </p:sp>
      <p:sp>
        <p:nvSpPr>
          <p:cNvPr id="3" name="Subtítulo 2"/>
          <p:cNvSpPr>
            <a:spLocks noGrp="1"/>
          </p:cNvSpPr>
          <p:nvPr>
            <p:ph type="subTitle" idx="1"/>
          </p:nvPr>
        </p:nvSpPr>
        <p:spPr>
          <a:xfrm>
            <a:off x="4859893" y="24480362"/>
            <a:ext cx="22679502" cy="11040163"/>
          </a:xfrm>
        </p:spPr>
        <p:txBody>
          <a:bodyPr/>
          <a:lstStyle>
            <a:lvl1pPr marL="0" indent="0" algn="ctr">
              <a:buNone/>
              <a:defRPr>
                <a:solidFill>
                  <a:schemeClr val="tx1">
                    <a:tint val="75000"/>
                  </a:schemeClr>
                </a:solidFill>
              </a:defRPr>
            </a:lvl1pPr>
            <a:lvl2pPr marL="2057194" indent="0" algn="ctr">
              <a:buNone/>
              <a:defRPr>
                <a:solidFill>
                  <a:schemeClr val="tx1">
                    <a:tint val="75000"/>
                  </a:schemeClr>
                </a:solidFill>
              </a:defRPr>
            </a:lvl2pPr>
            <a:lvl3pPr marL="4114389" indent="0" algn="ctr">
              <a:buNone/>
              <a:defRPr>
                <a:solidFill>
                  <a:schemeClr val="tx1">
                    <a:tint val="75000"/>
                  </a:schemeClr>
                </a:solidFill>
              </a:defRPr>
            </a:lvl3pPr>
            <a:lvl4pPr marL="6171583" indent="0" algn="ctr">
              <a:buNone/>
              <a:defRPr>
                <a:solidFill>
                  <a:schemeClr val="tx1">
                    <a:tint val="75000"/>
                  </a:schemeClr>
                </a:solidFill>
              </a:defRPr>
            </a:lvl4pPr>
            <a:lvl5pPr marL="8228777" indent="0" algn="ctr">
              <a:buNone/>
              <a:defRPr>
                <a:solidFill>
                  <a:schemeClr val="tx1">
                    <a:tint val="75000"/>
                  </a:schemeClr>
                </a:solidFill>
              </a:defRPr>
            </a:lvl5pPr>
            <a:lvl6pPr marL="10285971" indent="0" algn="ctr">
              <a:buNone/>
              <a:defRPr>
                <a:solidFill>
                  <a:schemeClr val="tx1">
                    <a:tint val="75000"/>
                  </a:schemeClr>
                </a:solidFill>
              </a:defRPr>
            </a:lvl6pPr>
            <a:lvl7pPr marL="12343166" indent="0" algn="ctr">
              <a:buNone/>
              <a:defRPr>
                <a:solidFill>
                  <a:schemeClr val="tx1">
                    <a:tint val="75000"/>
                  </a:schemeClr>
                </a:solidFill>
              </a:defRPr>
            </a:lvl7pPr>
            <a:lvl8pPr marL="14400360" indent="0" algn="ctr">
              <a:buNone/>
              <a:defRPr>
                <a:solidFill>
                  <a:schemeClr val="tx1">
                    <a:tint val="75000"/>
                  </a:schemeClr>
                </a:solidFill>
              </a:defRPr>
            </a:lvl8pPr>
            <a:lvl9pPr marL="16457554"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lvl1pPr>
              <a:defRPr/>
            </a:lvl1pPr>
          </a:lstStyle>
          <a:p>
            <a:pPr>
              <a:defRPr/>
            </a:pPr>
            <a:fld id="{AA824968-17B6-471B-AB00-C7692FA2B7BE}" type="datetimeFigureOut">
              <a:rPr lang="pt-BR"/>
              <a:pPr>
                <a:defRPr/>
              </a:pPr>
              <a:t>09/03/2022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49403379-40B2-41CE-978C-F79E82E4C46B}"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7C946EE7-7F04-47AF-9BB6-D51314125E07}" type="datetimeFigureOut">
              <a:rPr lang="pt-BR"/>
              <a:pPr>
                <a:defRPr/>
              </a:pPr>
              <a:t>09/03/2022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62A3BA84-E80B-4D82-ABC5-9F19A88907CC}"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3489483" y="1730032"/>
            <a:ext cx="7289841" cy="3686054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1619964" y="1730032"/>
            <a:ext cx="21329532" cy="3686054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AE3BCFF4-E3D9-4796-AB08-8F8B75B33921}" type="datetimeFigureOut">
              <a:rPr lang="pt-BR"/>
              <a:pPr>
                <a:defRPr/>
              </a:pPr>
              <a:t>09/03/2022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FC83AD98-66C6-4BDC-9A32-E260D0F8BA02}"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7C322E83-5298-44ED-BB27-6BB65CA96E5F}" type="datetimeFigureOut">
              <a:rPr lang="pt-BR"/>
              <a:pPr>
                <a:defRPr/>
              </a:pPr>
              <a:t>09/03/2022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7A092B91-3139-42F1-90EF-3FA17E6F72DE}"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320" y="27760413"/>
            <a:ext cx="27539395" cy="8580126"/>
          </a:xfrm>
        </p:spPr>
        <p:txBody>
          <a:bodyPr anchor="t"/>
          <a:lstStyle>
            <a:lvl1pPr algn="l">
              <a:defRPr sz="17998" b="1" cap="all"/>
            </a:lvl1pPr>
          </a:lstStyle>
          <a:p>
            <a:r>
              <a:rPr lang="pt-BR"/>
              <a:t>Clique para editar o título mestre</a:t>
            </a:r>
          </a:p>
        </p:txBody>
      </p:sp>
      <p:sp>
        <p:nvSpPr>
          <p:cNvPr id="3" name="Espaço Reservado para Texto 2"/>
          <p:cNvSpPr>
            <a:spLocks noGrp="1"/>
          </p:cNvSpPr>
          <p:nvPr>
            <p:ph type="body" idx="1"/>
          </p:nvPr>
        </p:nvSpPr>
        <p:spPr>
          <a:xfrm>
            <a:off x="2559320" y="18310276"/>
            <a:ext cx="27539395" cy="9450137"/>
          </a:xfrm>
        </p:spPr>
        <p:txBody>
          <a:bodyPr anchor="b"/>
          <a:lstStyle>
            <a:lvl1pPr marL="0" indent="0">
              <a:buNone/>
              <a:defRPr sz="9066">
                <a:solidFill>
                  <a:schemeClr val="tx1">
                    <a:tint val="75000"/>
                  </a:schemeClr>
                </a:solidFill>
              </a:defRPr>
            </a:lvl1pPr>
            <a:lvl2pPr marL="2057194" indent="0">
              <a:buNone/>
              <a:defRPr sz="8133">
                <a:solidFill>
                  <a:schemeClr val="tx1">
                    <a:tint val="75000"/>
                  </a:schemeClr>
                </a:solidFill>
              </a:defRPr>
            </a:lvl2pPr>
            <a:lvl3pPr marL="4114389" indent="0">
              <a:buNone/>
              <a:defRPr sz="7199">
                <a:solidFill>
                  <a:schemeClr val="tx1">
                    <a:tint val="75000"/>
                  </a:schemeClr>
                </a:solidFill>
              </a:defRPr>
            </a:lvl3pPr>
            <a:lvl4pPr marL="6171583" indent="0">
              <a:buNone/>
              <a:defRPr sz="6266">
                <a:solidFill>
                  <a:schemeClr val="tx1">
                    <a:tint val="75000"/>
                  </a:schemeClr>
                </a:solidFill>
              </a:defRPr>
            </a:lvl4pPr>
            <a:lvl5pPr marL="8228777" indent="0">
              <a:buNone/>
              <a:defRPr sz="6266">
                <a:solidFill>
                  <a:schemeClr val="tx1">
                    <a:tint val="75000"/>
                  </a:schemeClr>
                </a:solidFill>
              </a:defRPr>
            </a:lvl5pPr>
            <a:lvl6pPr marL="10285971" indent="0">
              <a:buNone/>
              <a:defRPr sz="6266">
                <a:solidFill>
                  <a:schemeClr val="tx1">
                    <a:tint val="75000"/>
                  </a:schemeClr>
                </a:solidFill>
              </a:defRPr>
            </a:lvl6pPr>
            <a:lvl7pPr marL="12343166" indent="0">
              <a:buNone/>
              <a:defRPr sz="6266">
                <a:solidFill>
                  <a:schemeClr val="tx1">
                    <a:tint val="75000"/>
                  </a:schemeClr>
                </a:solidFill>
              </a:defRPr>
            </a:lvl7pPr>
            <a:lvl8pPr marL="14400360" indent="0">
              <a:buNone/>
              <a:defRPr sz="6266">
                <a:solidFill>
                  <a:schemeClr val="tx1">
                    <a:tint val="75000"/>
                  </a:schemeClr>
                </a:solidFill>
              </a:defRPr>
            </a:lvl8pPr>
            <a:lvl9pPr marL="16457554" indent="0">
              <a:buNone/>
              <a:defRPr sz="6266">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6A61A6CA-3F2F-45CC-9332-0ACF66D23C22}" type="datetimeFigureOut">
              <a:rPr lang="pt-BR"/>
              <a:pPr>
                <a:defRPr/>
              </a:pPr>
              <a:t>09/03/2022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7E8A1A4A-B8E5-4B4C-9B10-B69316D421CC}"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1619965" y="10080152"/>
            <a:ext cx="14309686" cy="28510424"/>
          </a:xfrm>
        </p:spPr>
        <p:txBody>
          <a:bodyPr/>
          <a:lstStyle>
            <a:lvl1pPr>
              <a:defRPr sz="12665"/>
            </a:lvl1pPr>
            <a:lvl2pPr>
              <a:defRPr sz="10799"/>
            </a:lvl2pPr>
            <a:lvl3pPr>
              <a:defRPr sz="9066"/>
            </a:lvl3pPr>
            <a:lvl4pPr>
              <a:defRPr sz="8133"/>
            </a:lvl4pPr>
            <a:lvl5pPr>
              <a:defRPr sz="8133"/>
            </a:lvl5pPr>
            <a:lvl6pPr>
              <a:defRPr sz="8133"/>
            </a:lvl6pPr>
            <a:lvl7pPr>
              <a:defRPr sz="8133"/>
            </a:lvl7pPr>
            <a:lvl8pPr>
              <a:defRPr sz="8133"/>
            </a:lvl8pPr>
            <a:lvl9pPr>
              <a:defRPr sz="8133"/>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6469638" y="10080152"/>
            <a:ext cx="14309686" cy="28510424"/>
          </a:xfrm>
        </p:spPr>
        <p:txBody>
          <a:bodyPr/>
          <a:lstStyle>
            <a:lvl1pPr>
              <a:defRPr sz="12665"/>
            </a:lvl1pPr>
            <a:lvl2pPr>
              <a:defRPr sz="10799"/>
            </a:lvl2pPr>
            <a:lvl3pPr>
              <a:defRPr sz="9066"/>
            </a:lvl3pPr>
            <a:lvl4pPr>
              <a:defRPr sz="8133"/>
            </a:lvl4pPr>
            <a:lvl5pPr>
              <a:defRPr sz="8133"/>
            </a:lvl5pPr>
            <a:lvl6pPr>
              <a:defRPr sz="8133"/>
            </a:lvl6pPr>
            <a:lvl7pPr>
              <a:defRPr sz="8133"/>
            </a:lvl7pPr>
            <a:lvl8pPr>
              <a:defRPr sz="8133"/>
            </a:lvl8pPr>
            <a:lvl9pPr>
              <a:defRPr sz="8133"/>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p:cNvSpPr>
            <a:spLocks noGrp="1"/>
          </p:cNvSpPr>
          <p:nvPr>
            <p:ph type="dt" sz="half" idx="10"/>
          </p:nvPr>
        </p:nvSpPr>
        <p:spPr/>
        <p:txBody>
          <a:bodyPr/>
          <a:lstStyle>
            <a:lvl1pPr>
              <a:defRPr/>
            </a:lvl1pPr>
          </a:lstStyle>
          <a:p>
            <a:pPr>
              <a:defRPr/>
            </a:pPr>
            <a:fld id="{63F01F4D-73DC-4307-8982-945F4128D7A8}" type="datetimeFigureOut">
              <a:rPr lang="pt-BR"/>
              <a:pPr>
                <a:defRPr/>
              </a:pPr>
              <a:t>09/03/2022</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D1DD86FB-0717-4BDC-B85A-7DDCE55F8456}"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1619964" y="9670147"/>
            <a:ext cx="14315312" cy="4030056"/>
          </a:xfrm>
        </p:spPr>
        <p:txBody>
          <a:bodyPr anchor="b"/>
          <a:lstStyle>
            <a:lvl1pPr marL="0" indent="0">
              <a:buNone/>
              <a:defRPr sz="10799" b="1"/>
            </a:lvl1pPr>
            <a:lvl2pPr marL="2057194" indent="0">
              <a:buNone/>
              <a:defRPr sz="9066" b="1"/>
            </a:lvl2pPr>
            <a:lvl3pPr marL="4114389" indent="0">
              <a:buNone/>
              <a:defRPr sz="8133" b="1"/>
            </a:lvl3pPr>
            <a:lvl4pPr marL="6171583" indent="0">
              <a:buNone/>
              <a:defRPr sz="7199" b="1"/>
            </a:lvl4pPr>
            <a:lvl5pPr marL="8228777" indent="0">
              <a:buNone/>
              <a:defRPr sz="7199" b="1"/>
            </a:lvl5pPr>
            <a:lvl6pPr marL="10285971" indent="0">
              <a:buNone/>
              <a:defRPr sz="7199" b="1"/>
            </a:lvl6pPr>
            <a:lvl7pPr marL="12343166" indent="0">
              <a:buNone/>
              <a:defRPr sz="7199" b="1"/>
            </a:lvl7pPr>
            <a:lvl8pPr marL="14400360" indent="0">
              <a:buNone/>
              <a:defRPr sz="7199" b="1"/>
            </a:lvl8pPr>
            <a:lvl9pPr marL="16457554" indent="0">
              <a:buNone/>
              <a:defRPr sz="7199" b="1"/>
            </a:lvl9pPr>
          </a:lstStyle>
          <a:p>
            <a:pPr lvl="0"/>
            <a:r>
              <a:rPr lang="pt-BR"/>
              <a:t>Clique para editar o texto mestre</a:t>
            </a:r>
          </a:p>
        </p:txBody>
      </p:sp>
      <p:sp>
        <p:nvSpPr>
          <p:cNvPr id="4" name="Espaço Reservado para Conteúdo 3"/>
          <p:cNvSpPr>
            <a:spLocks noGrp="1"/>
          </p:cNvSpPr>
          <p:nvPr>
            <p:ph sz="half" idx="2"/>
          </p:nvPr>
        </p:nvSpPr>
        <p:spPr>
          <a:xfrm>
            <a:off x="1619964" y="13700202"/>
            <a:ext cx="14315312" cy="24890371"/>
          </a:xfrm>
        </p:spPr>
        <p:txBody>
          <a:bodyPr/>
          <a:lstStyle>
            <a:lvl1pPr>
              <a:defRPr sz="10799"/>
            </a:lvl1pPr>
            <a:lvl2pPr>
              <a:defRPr sz="9066"/>
            </a:lvl2pPr>
            <a:lvl3pPr>
              <a:defRPr sz="8133"/>
            </a:lvl3pPr>
            <a:lvl4pPr>
              <a:defRPr sz="7199"/>
            </a:lvl4pPr>
            <a:lvl5pPr>
              <a:defRPr sz="7199"/>
            </a:lvl5pPr>
            <a:lvl6pPr>
              <a:defRPr sz="7199"/>
            </a:lvl6pPr>
            <a:lvl7pPr>
              <a:defRPr sz="7199"/>
            </a:lvl7pPr>
            <a:lvl8pPr>
              <a:defRPr sz="7199"/>
            </a:lvl8pPr>
            <a:lvl9pPr>
              <a:defRPr sz="7199"/>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6458391" y="9670147"/>
            <a:ext cx="14320935" cy="4030056"/>
          </a:xfrm>
        </p:spPr>
        <p:txBody>
          <a:bodyPr anchor="b"/>
          <a:lstStyle>
            <a:lvl1pPr marL="0" indent="0">
              <a:buNone/>
              <a:defRPr sz="10799" b="1"/>
            </a:lvl1pPr>
            <a:lvl2pPr marL="2057194" indent="0">
              <a:buNone/>
              <a:defRPr sz="9066" b="1"/>
            </a:lvl2pPr>
            <a:lvl3pPr marL="4114389" indent="0">
              <a:buNone/>
              <a:defRPr sz="8133" b="1"/>
            </a:lvl3pPr>
            <a:lvl4pPr marL="6171583" indent="0">
              <a:buNone/>
              <a:defRPr sz="7199" b="1"/>
            </a:lvl4pPr>
            <a:lvl5pPr marL="8228777" indent="0">
              <a:buNone/>
              <a:defRPr sz="7199" b="1"/>
            </a:lvl5pPr>
            <a:lvl6pPr marL="10285971" indent="0">
              <a:buNone/>
              <a:defRPr sz="7199" b="1"/>
            </a:lvl6pPr>
            <a:lvl7pPr marL="12343166" indent="0">
              <a:buNone/>
              <a:defRPr sz="7199" b="1"/>
            </a:lvl7pPr>
            <a:lvl8pPr marL="14400360" indent="0">
              <a:buNone/>
              <a:defRPr sz="7199" b="1"/>
            </a:lvl8pPr>
            <a:lvl9pPr marL="16457554" indent="0">
              <a:buNone/>
              <a:defRPr sz="7199" b="1"/>
            </a:lvl9pPr>
          </a:lstStyle>
          <a:p>
            <a:pPr lvl="0"/>
            <a:r>
              <a:rPr lang="pt-BR"/>
              <a:t>Clique para editar o texto mestre</a:t>
            </a:r>
          </a:p>
        </p:txBody>
      </p:sp>
      <p:sp>
        <p:nvSpPr>
          <p:cNvPr id="6" name="Espaço Reservado para Conteúdo 5"/>
          <p:cNvSpPr>
            <a:spLocks noGrp="1"/>
          </p:cNvSpPr>
          <p:nvPr>
            <p:ph sz="quarter" idx="4"/>
          </p:nvPr>
        </p:nvSpPr>
        <p:spPr>
          <a:xfrm>
            <a:off x="16458391" y="13700202"/>
            <a:ext cx="14320935" cy="24890371"/>
          </a:xfrm>
        </p:spPr>
        <p:txBody>
          <a:bodyPr/>
          <a:lstStyle>
            <a:lvl1pPr>
              <a:defRPr sz="10799"/>
            </a:lvl1pPr>
            <a:lvl2pPr>
              <a:defRPr sz="9066"/>
            </a:lvl2pPr>
            <a:lvl3pPr>
              <a:defRPr sz="8133"/>
            </a:lvl3pPr>
            <a:lvl4pPr>
              <a:defRPr sz="7199"/>
            </a:lvl4pPr>
            <a:lvl5pPr>
              <a:defRPr sz="7199"/>
            </a:lvl5pPr>
            <a:lvl6pPr>
              <a:defRPr sz="7199"/>
            </a:lvl6pPr>
            <a:lvl7pPr>
              <a:defRPr sz="7199"/>
            </a:lvl7pPr>
            <a:lvl8pPr>
              <a:defRPr sz="7199"/>
            </a:lvl8pPr>
            <a:lvl9pPr>
              <a:defRPr sz="7199"/>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p:cNvSpPr>
            <a:spLocks noGrp="1"/>
          </p:cNvSpPr>
          <p:nvPr>
            <p:ph type="dt" sz="half" idx="10"/>
          </p:nvPr>
        </p:nvSpPr>
        <p:spPr/>
        <p:txBody>
          <a:bodyPr/>
          <a:lstStyle>
            <a:lvl1pPr>
              <a:defRPr/>
            </a:lvl1pPr>
          </a:lstStyle>
          <a:p>
            <a:pPr>
              <a:defRPr/>
            </a:pPr>
            <a:fld id="{395EC326-47AB-4442-AB83-29159D896179}" type="datetimeFigureOut">
              <a:rPr lang="pt-BR"/>
              <a:pPr>
                <a:defRPr/>
              </a:pPr>
              <a:t>09/03/2022</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D60B02FB-4820-4B9B-B749-8E0E7F67DA5B}"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3"/>
          <p:cNvSpPr>
            <a:spLocks noGrp="1"/>
          </p:cNvSpPr>
          <p:nvPr>
            <p:ph type="dt" sz="half" idx="10"/>
          </p:nvPr>
        </p:nvSpPr>
        <p:spPr/>
        <p:txBody>
          <a:bodyPr/>
          <a:lstStyle>
            <a:lvl1pPr>
              <a:defRPr/>
            </a:lvl1pPr>
          </a:lstStyle>
          <a:p>
            <a:pPr>
              <a:defRPr/>
            </a:pPr>
            <a:fld id="{F8424B50-EE93-4416-8C8B-484A949DD57B}" type="datetimeFigureOut">
              <a:rPr lang="pt-BR"/>
              <a:pPr>
                <a:defRPr/>
              </a:pPr>
              <a:t>09/03/2022</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61A64E2D-F365-41CA-9F50-2AA5C7B2065D}"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E501066F-22A8-4571-ACD6-DFA151F4BC1B}" type="datetimeFigureOut">
              <a:rPr lang="pt-BR"/>
              <a:pPr>
                <a:defRPr/>
              </a:pPr>
              <a:t>09/03/2022</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43EB31CA-97B5-43F8-9A23-0907732C9176}"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19967" y="1720025"/>
            <a:ext cx="10659142" cy="7320108"/>
          </a:xfrm>
        </p:spPr>
        <p:txBody>
          <a:bodyPr anchor="b"/>
          <a:lstStyle>
            <a:lvl1pPr algn="l">
              <a:defRPr sz="9066" b="1"/>
            </a:lvl1pPr>
          </a:lstStyle>
          <a:p>
            <a:r>
              <a:rPr lang="pt-BR"/>
              <a:t>Clique para editar o título mestre</a:t>
            </a:r>
          </a:p>
        </p:txBody>
      </p:sp>
      <p:sp>
        <p:nvSpPr>
          <p:cNvPr id="3" name="Espaço Reservado para Conteúdo 2"/>
          <p:cNvSpPr>
            <a:spLocks noGrp="1"/>
          </p:cNvSpPr>
          <p:nvPr>
            <p:ph idx="1"/>
          </p:nvPr>
        </p:nvSpPr>
        <p:spPr>
          <a:xfrm>
            <a:off x="12667223" y="1720030"/>
            <a:ext cx="18112101" cy="36870548"/>
          </a:xfrm>
        </p:spPr>
        <p:txBody>
          <a:bodyPr/>
          <a:lstStyle>
            <a:lvl1pPr>
              <a:defRPr sz="14399"/>
            </a:lvl1pPr>
            <a:lvl2pPr>
              <a:defRPr sz="12665"/>
            </a:lvl2pPr>
            <a:lvl3pPr>
              <a:defRPr sz="10799"/>
            </a:lvl3pPr>
            <a:lvl4pPr>
              <a:defRPr sz="9066"/>
            </a:lvl4pPr>
            <a:lvl5pPr>
              <a:defRPr sz="9066"/>
            </a:lvl5pPr>
            <a:lvl6pPr>
              <a:defRPr sz="9066"/>
            </a:lvl6pPr>
            <a:lvl7pPr>
              <a:defRPr sz="9066"/>
            </a:lvl7pPr>
            <a:lvl8pPr>
              <a:defRPr sz="9066"/>
            </a:lvl8pPr>
            <a:lvl9pPr>
              <a:defRPr sz="9066"/>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619967" y="9040138"/>
            <a:ext cx="10659142" cy="29550440"/>
          </a:xfrm>
        </p:spPr>
        <p:txBody>
          <a:bodyPr/>
          <a:lstStyle>
            <a:lvl1pPr marL="0" indent="0">
              <a:buNone/>
              <a:defRPr sz="6266"/>
            </a:lvl1pPr>
            <a:lvl2pPr marL="2057194" indent="0">
              <a:buNone/>
              <a:defRPr sz="5466"/>
            </a:lvl2pPr>
            <a:lvl3pPr marL="4114389" indent="0">
              <a:buNone/>
              <a:defRPr sz="4533"/>
            </a:lvl3pPr>
            <a:lvl4pPr marL="6171583" indent="0">
              <a:buNone/>
              <a:defRPr sz="4000"/>
            </a:lvl4pPr>
            <a:lvl5pPr marL="8228777" indent="0">
              <a:buNone/>
              <a:defRPr sz="4000"/>
            </a:lvl5pPr>
            <a:lvl6pPr marL="10285971" indent="0">
              <a:buNone/>
              <a:defRPr sz="4000"/>
            </a:lvl6pPr>
            <a:lvl7pPr marL="12343166" indent="0">
              <a:buNone/>
              <a:defRPr sz="4000"/>
            </a:lvl7pPr>
            <a:lvl8pPr marL="14400360" indent="0">
              <a:buNone/>
              <a:defRPr sz="4000"/>
            </a:lvl8pPr>
            <a:lvl9pPr marL="16457554" indent="0">
              <a:buNone/>
              <a:defRPr sz="4000"/>
            </a:lvl9pPr>
          </a:lstStyle>
          <a:p>
            <a:pPr lvl="0"/>
            <a:r>
              <a:rPr lang="pt-BR"/>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EA6ED83F-CCA0-4A9C-9A01-3E8792E555EF}" type="datetimeFigureOut">
              <a:rPr lang="pt-BR"/>
              <a:pPr>
                <a:defRPr/>
              </a:pPr>
              <a:t>09/03/2022</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7476AB00-8790-425A-A6BA-746C52DC2F3C}"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0487" y="30240447"/>
            <a:ext cx="19439573" cy="3570056"/>
          </a:xfrm>
        </p:spPr>
        <p:txBody>
          <a:bodyPr anchor="b"/>
          <a:lstStyle>
            <a:lvl1pPr algn="l">
              <a:defRPr sz="9066" b="1"/>
            </a:lvl1pPr>
          </a:lstStyle>
          <a:p>
            <a:r>
              <a:rPr lang="pt-BR"/>
              <a:t>Clique para editar o título mestre</a:t>
            </a:r>
          </a:p>
        </p:txBody>
      </p:sp>
      <p:sp>
        <p:nvSpPr>
          <p:cNvPr id="3" name="Espaço Reservado para Imagem 2"/>
          <p:cNvSpPr>
            <a:spLocks noGrp="1"/>
          </p:cNvSpPr>
          <p:nvPr>
            <p:ph type="pic" idx="1"/>
          </p:nvPr>
        </p:nvSpPr>
        <p:spPr>
          <a:xfrm>
            <a:off x="6350487" y="3860057"/>
            <a:ext cx="19439573" cy="25920383"/>
          </a:xfrm>
        </p:spPr>
        <p:txBody>
          <a:bodyPr rtlCol="0">
            <a:normAutofit/>
          </a:bodyPr>
          <a:lstStyle>
            <a:lvl1pPr marL="0" indent="0">
              <a:buNone/>
              <a:defRPr sz="14399"/>
            </a:lvl1pPr>
            <a:lvl2pPr marL="2057194" indent="0">
              <a:buNone/>
              <a:defRPr sz="12665"/>
            </a:lvl2pPr>
            <a:lvl3pPr marL="4114389" indent="0">
              <a:buNone/>
              <a:defRPr sz="10799"/>
            </a:lvl3pPr>
            <a:lvl4pPr marL="6171583" indent="0">
              <a:buNone/>
              <a:defRPr sz="9066"/>
            </a:lvl4pPr>
            <a:lvl5pPr marL="8228777" indent="0">
              <a:buNone/>
              <a:defRPr sz="9066"/>
            </a:lvl5pPr>
            <a:lvl6pPr marL="10285971" indent="0">
              <a:buNone/>
              <a:defRPr sz="9066"/>
            </a:lvl6pPr>
            <a:lvl7pPr marL="12343166" indent="0">
              <a:buNone/>
              <a:defRPr sz="9066"/>
            </a:lvl7pPr>
            <a:lvl8pPr marL="14400360" indent="0">
              <a:buNone/>
              <a:defRPr sz="9066"/>
            </a:lvl8pPr>
            <a:lvl9pPr marL="16457554" indent="0">
              <a:buNone/>
              <a:defRPr sz="9066"/>
            </a:lvl9pPr>
          </a:lstStyle>
          <a:p>
            <a:pPr lvl="0"/>
            <a:endParaRPr lang="pt-BR" noProof="0"/>
          </a:p>
        </p:txBody>
      </p:sp>
      <p:sp>
        <p:nvSpPr>
          <p:cNvPr id="4" name="Espaço Reservado para Texto 3"/>
          <p:cNvSpPr>
            <a:spLocks noGrp="1"/>
          </p:cNvSpPr>
          <p:nvPr>
            <p:ph type="body" sz="half" idx="2"/>
          </p:nvPr>
        </p:nvSpPr>
        <p:spPr>
          <a:xfrm>
            <a:off x="6350487" y="33810503"/>
            <a:ext cx="19439573" cy="5070072"/>
          </a:xfrm>
        </p:spPr>
        <p:txBody>
          <a:bodyPr/>
          <a:lstStyle>
            <a:lvl1pPr marL="0" indent="0">
              <a:buNone/>
              <a:defRPr sz="6266"/>
            </a:lvl1pPr>
            <a:lvl2pPr marL="2057194" indent="0">
              <a:buNone/>
              <a:defRPr sz="5466"/>
            </a:lvl2pPr>
            <a:lvl3pPr marL="4114389" indent="0">
              <a:buNone/>
              <a:defRPr sz="4533"/>
            </a:lvl3pPr>
            <a:lvl4pPr marL="6171583" indent="0">
              <a:buNone/>
              <a:defRPr sz="4000"/>
            </a:lvl4pPr>
            <a:lvl5pPr marL="8228777" indent="0">
              <a:buNone/>
              <a:defRPr sz="4000"/>
            </a:lvl5pPr>
            <a:lvl6pPr marL="10285971" indent="0">
              <a:buNone/>
              <a:defRPr sz="4000"/>
            </a:lvl6pPr>
            <a:lvl7pPr marL="12343166" indent="0">
              <a:buNone/>
              <a:defRPr sz="4000"/>
            </a:lvl7pPr>
            <a:lvl8pPr marL="14400360" indent="0">
              <a:buNone/>
              <a:defRPr sz="4000"/>
            </a:lvl8pPr>
            <a:lvl9pPr marL="16457554" indent="0">
              <a:buNone/>
              <a:defRPr sz="4000"/>
            </a:lvl9pPr>
          </a:lstStyle>
          <a:p>
            <a:pPr lvl="0"/>
            <a:r>
              <a:rPr lang="pt-BR"/>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1D9BFFCB-D72B-491A-97D8-F4ADB18A11EB}" type="datetimeFigureOut">
              <a:rPr lang="pt-BR"/>
              <a:pPr>
                <a:defRPr/>
              </a:pPr>
              <a:t>09/03/2022</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94F6EA58-84D9-4156-902F-4DC4B3EE1988}"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1619012" y="1729128"/>
            <a:ext cx="29161264" cy="7200106"/>
          </a:xfrm>
          <a:prstGeom prst="rect">
            <a:avLst/>
          </a:prstGeom>
          <a:noFill/>
          <a:ln w="9525">
            <a:noFill/>
            <a:miter lim="800000"/>
            <a:headEnd/>
            <a:tailEnd/>
          </a:ln>
        </p:spPr>
        <p:txBody>
          <a:bodyPr vert="horz" wrap="square" lIns="308610" tIns="154305" rIns="308610" bIns="154305" numCol="1" anchor="ctr" anchorCtr="0" compatLnSpc="1">
            <a:prstTxWarp prst="textNoShape">
              <a:avLst/>
            </a:prstTxWarp>
          </a:bodyPr>
          <a:lstStyle/>
          <a:p>
            <a:pPr lvl="0"/>
            <a:r>
              <a:rPr lang="pt-BR"/>
              <a:t>Clique para editar o título mestre</a:t>
            </a:r>
          </a:p>
        </p:txBody>
      </p:sp>
      <p:sp>
        <p:nvSpPr>
          <p:cNvPr id="1027" name="Espaço Reservado para Texto 2"/>
          <p:cNvSpPr>
            <a:spLocks noGrp="1"/>
          </p:cNvSpPr>
          <p:nvPr>
            <p:ph type="body" idx="1"/>
          </p:nvPr>
        </p:nvSpPr>
        <p:spPr bwMode="auto">
          <a:xfrm>
            <a:off x="1619012" y="10080573"/>
            <a:ext cx="29161264" cy="28510473"/>
          </a:xfrm>
          <a:prstGeom prst="rect">
            <a:avLst/>
          </a:prstGeom>
          <a:noFill/>
          <a:ln w="9525">
            <a:noFill/>
            <a:miter lim="800000"/>
            <a:headEnd/>
            <a:tailEnd/>
          </a:ln>
        </p:spPr>
        <p:txBody>
          <a:bodyPr vert="horz" wrap="square" lIns="308610" tIns="154305" rIns="308610" bIns="154305" numCol="1" anchor="t" anchorCtr="0" compatLnSpc="1">
            <a:prstTxWarp prst="textNoShape">
              <a:avLst/>
            </a:prstTxWarp>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1619012" y="40040804"/>
            <a:ext cx="7561739" cy="2300562"/>
          </a:xfrm>
          <a:prstGeom prst="rect">
            <a:avLst/>
          </a:prstGeom>
        </p:spPr>
        <p:txBody>
          <a:bodyPr vert="horz" lIns="308610" tIns="154305" rIns="308610" bIns="154305" rtlCol="0" anchor="ctr"/>
          <a:lstStyle>
            <a:lvl1pPr algn="l" defTabSz="4113053" fontAlgn="auto">
              <a:spcBef>
                <a:spcPts val="0"/>
              </a:spcBef>
              <a:spcAft>
                <a:spcPts val="0"/>
              </a:spcAft>
              <a:defRPr sz="5466">
                <a:solidFill>
                  <a:schemeClr val="tx1">
                    <a:tint val="75000"/>
                  </a:schemeClr>
                </a:solidFill>
                <a:latin typeface="+mn-lt"/>
                <a:cs typeface="+mn-cs"/>
              </a:defRPr>
            </a:lvl1pPr>
          </a:lstStyle>
          <a:p>
            <a:pPr>
              <a:defRPr/>
            </a:pPr>
            <a:fld id="{41D59E48-58CF-4566-B87A-37E4705266F5}" type="datetimeFigureOut">
              <a:rPr lang="pt-BR"/>
              <a:pPr>
                <a:defRPr/>
              </a:pPr>
              <a:t>09/03/2022</a:t>
            </a:fld>
            <a:endParaRPr lang="pt-BR"/>
          </a:p>
        </p:txBody>
      </p:sp>
      <p:sp>
        <p:nvSpPr>
          <p:cNvPr id="5" name="Espaço Reservado para Rodapé 4"/>
          <p:cNvSpPr>
            <a:spLocks noGrp="1"/>
          </p:cNvSpPr>
          <p:nvPr>
            <p:ph type="ftr" sz="quarter" idx="3"/>
          </p:nvPr>
        </p:nvSpPr>
        <p:spPr>
          <a:xfrm>
            <a:off x="11068806" y="40040804"/>
            <a:ext cx="10261679" cy="2300562"/>
          </a:xfrm>
          <a:prstGeom prst="rect">
            <a:avLst/>
          </a:prstGeom>
        </p:spPr>
        <p:txBody>
          <a:bodyPr vert="horz" lIns="308610" tIns="154305" rIns="308610" bIns="154305" rtlCol="0" anchor="ctr"/>
          <a:lstStyle>
            <a:lvl1pPr algn="ctr" defTabSz="4113053" fontAlgn="auto">
              <a:spcBef>
                <a:spcPts val="0"/>
              </a:spcBef>
              <a:spcAft>
                <a:spcPts val="0"/>
              </a:spcAft>
              <a:defRPr sz="5466">
                <a:solidFill>
                  <a:schemeClr val="tx1">
                    <a:tint val="75000"/>
                  </a:schemeClr>
                </a:solidFill>
                <a:latin typeface="+mn-lt"/>
                <a:cs typeface="+mn-cs"/>
              </a:defRPr>
            </a:lvl1pPr>
          </a:lstStyle>
          <a:p>
            <a:pPr>
              <a:defRPr/>
            </a:pPr>
            <a:endParaRPr lang="pt-BR"/>
          </a:p>
        </p:txBody>
      </p:sp>
      <p:sp>
        <p:nvSpPr>
          <p:cNvPr id="6" name="Espaço Reservado para Número de Slide 5"/>
          <p:cNvSpPr>
            <a:spLocks noGrp="1"/>
          </p:cNvSpPr>
          <p:nvPr>
            <p:ph type="sldNum" sz="quarter" idx="4"/>
          </p:nvPr>
        </p:nvSpPr>
        <p:spPr>
          <a:xfrm>
            <a:off x="23218537" y="40040804"/>
            <a:ext cx="7561739" cy="2300562"/>
          </a:xfrm>
          <a:prstGeom prst="rect">
            <a:avLst/>
          </a:prstGeom>
        </p:spPr>
        <p:txBody>
          <a:bodyPr vert="horz" lIns="308610" tIns="154305" rIns="308610" bIns="154305" rtlCol="0" anchor="ctr"/>
          <a:lstStyle>
            <a:lvl1pPr algn="r" defTabSz="4113053" fontAlgn="auto">
              <a:spcBef>
                <a:spcPts val="0"/>
              </a:spcBef>
              <a:spcAft>
                <a:spcPts val="0"/>
              </a:spcAft>
              <a:defRPr sz="5466">
                <a:solidFill>
                  <a:schemeClr val="tx1">
                    <a:tint val="75000"/>
                  </a:schemeClr>
                </a:solidFill>
                <a:latin typeface="+mn-lt"/>
                <a:cs typeface="+mn-cs"/>
              </a:defRPr>
            </a:lvl1pPr>
          </a:lstStyle>
          <a:p>
            <a:pPr>
              <a:defRPr/>
            </a:pPr>
            <a:fld id="{DDEDA75B-DFA5-4C94-BA5F-57A63875D637}"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114389" rtl="0" eaLnBrk="0" fontAlgn="base" hangingPunct="0">
        <a:spcBef>
          <a:spcPct val="0"/>
        </a:spcBef>
        <a:spcAft>
          <a:spcPct val="0"/>
        </a:spcAft>
        <a:defRPr sz="19865" kern="1200">
          <a:solidFill>
            <a:schemeClr val="tx1"/>
          </a:solidFill>
          <a:latin typeface="+mj-lt"/>
          <a:ea typeface="+mj-ea"/>
          <a:cs typeface="+mj-cs"/>
        </a:defRPr>
      </a:lvl1pPr>
      <a:lvl2pPr algn="ctr" defTabSz="4114389" rtl="0" eaLnBrk="0" fontAlgn="base" hangingPunct="0">
        <a:spcBef>
          <a:spcPct val="0"/>
        </a:spcBef>
        <a:spcAft>
          <a:spcPct val="0"/>
        </a:spcAft>
        <a:defRPr sz="19865">
          <a:solidFill>
            <a:schemeClr val="tx1"/>
          </a:solidFill>
          <a:latin typeface="Calibri" pitchFamily="34" charset="0"/>
        </a:defRPr>
      </a:lvl2pPr>
      <a:lvl3pPr algn="ctr" defTabSz="4114389" rtl="0" eaLnBrk="0" fontAlgn="base" hangingPunct="0">
        <a:spcBef>
          <a:spcPct val="0"/>
        </a:spcBef>
        <a:spcAft>
          <a:spcPct val="0"/>
        </a:spcAft>
        <a:defRPr sz="19865">
          <a:solidFill>
            <a:schemeClr val="tx1"/>
          </a:solidFill>
          <a:latin typeface="Calibri" pitchFamily="34" charset="0"/>
        </a:defRPr>
      </a:lvl3pPr>
      <a:lvl4pPr algn="ctr" defTabSz="4114389" rtl="0" eaLnBrk="0" fontAlgn="base" hangingPunct="0">
        <a:spcBef>
          <a:spcPct val="0"/>
        </a:spcBef>
        <a:spcAft>
          <a:spcPct val="0"/>
        </a:spcAft>
        <a:defRPr sz="19865">
          <a:solidFill>
            <a:schemeClr val="tx1"/>
          </a:solidFill>
          <a:latin typeface="Calibri" pitchFamily="34" charset="0"/>
        </a:defRPr>
      </a:lvl4pPr>
      <a:lvl5pPr algn="ctr" defTabSz="4114389" rtl="0" eaLnBrk="0" fontAlgn="base" hangingPunct="0">
        <a:spcBef>
          <a:spcPct val="0"/>
        </a:spcBef>
        <a:spcAft>
          <a:spcPct val="0"/>
        </a:spcAft>
        <a:defRPr sz="19865">
          <a:solidFill>
            <a:schemeClr val="tx1"/>
          </a:solidFill>
          <a:latin typeface="Calibri" pitchFamily="34" charset="0"/>
        </a:defRPr>
      </a:lvl5pPr>
      <a:lvl6pPr marL="609539" algn="ctr" defTabSz="4114389" rtl="0" fontAlgn="base">
        <a:spcBef>
          <a:spcPct val="0"/>
        </a:spcBef>
        <a:spcAft>
          <a:spcPct val="0"/>
        </a:spcAft>
        <a:defRPr sz="19865">
          <a:solidFill>
            <a:schemeClr val="tx1"/>
          </a:solidFill>
          <a:latin typeface="Calibri" pitchFamily="34" charset="0"/>
        </a:defRPr>
      </a:lvl6pPr>
      <a:lvl7pPr marL="1219078" algn="ctr" defTabSz="4114389" rtl="0" fontAlgn="base">
        <a:spcBef>
          <a:spcPct val="0"/>
        </a:spcBef>
        <a:spcAft>
          <a:spcPct val="0"/>
        </a:spcAft>
        <a:defRPr sz="19865">
          <a:solidFill>
            <a:schemeClr val="tx1"/>
          </a:solidFill>
          <a:latin typeface="Calibri" pitchFamily="34" charset="0"/>
        </a:defRPr>
      </a:lvl7pPr>
      <a:lvl8pPr marL="1828617" algn="ctr" defTabSz="4114389" rtl="0" fontAlgn="base">
        <a:spcBef>
          <a:spcPct val="0"/>
        </a:spcBef>
        <a:spcAft>
          <a:spcPct val="0"/>
        </a:spcAft>
        <a:defRPr sz="19865">
          <a:solidFill>
            <a:schemeClr val="tx1"/>
          </a:solidFill>
          <a:latin typeface="Calibri" pitchFamily="34" charset="0"/>
        </a:defRPr>
      </a:lvl8pPr>
      <a:lvl9pPr marL="2438156" algn="ctr" defTabSz="4114389" rtl="0" fontAlgn="base">
        <a:spcBef>
          <a:spcPct val="0"/>
        </a:spcBef>
        <a:spcAft>
          <a:spcPct val="0"/>
        </a:spcAft>
        <a:defRPr sz="19865">
          <a:solidFill>
            <a:schemeClr val="tx1"/>
          </a:solidFill>
          <a:latin typeface="Calibri" pitchFamily="34" charset="0"/>
        </a:defRPr>
      </a:lvl9pPr>
    </p:titleStyle>
    <p:bodyStyle>
      <a:lvl1pPr marL="1542896" indent="-1542896" algn="l" defTabSz="4114389" rtl="0" eaLnBrk="0" fontAlgn="base" hangingPunct="0">
        <a:spcBef>
          <a:spcPct val="20000"/>
        </a:spcBef>
        <a:spcAft>
          <a:spcPct val="0"/>
        </a:spcAft>
        <a:buFont typeface="Arial" charset="0"/>
        <a:buChar char="•"/>
        <a:defRPr sz="14399" kern="1200">
          <a:solidFill>
            <a:schemeClr val="tx1"/>
          </a:solidFill>
          <a:latin typeface="+mn-lt"/>
          <a:ea typeface="+mn-ea"/>
          <a:cs typeface="+mn-cs"/>
        </a:defRPr>
      </a:lvl1pPr>
      <a:lvl2pPr marL="3341883" indent="-1284689" algn="l" defTabSz="4114389" rtl="0" eaLnBrk="0" fontAlgn="base" hangingPunct="0">
        <a:spcBef>
          <a:spcPct val="20000"/>
        </a:spcBef>
        <a:spcAft>
          <a:spcPct val="0"/>
        </a:spcAft>
        <a:buFont typeface="Arial" charset="0"/>
        <a:buChar char="–"/>
        <a:defRPr sz="12665" kern="1200">
          <a:solidFill>
            <a:schemeClr val="tx1"/>
          </a:solidFill>
          <a:latin typeface="+mn-lt"/>
          <a:ea typeface="+mn-ea"/>
          <a:cs typeface="+mn-cs"/>
        </a:defRPr>
      </a:lvl2pPr>
      <a:lvl3pPr marL="5142986" indent="-1028597" algn="l" defTabSz="4114389" rtl="0" eaLnBrk="0" fontAlgn="base" hangingPunct="0">
        <a:spcBef>
          <a:spcPct val="20000"/>
        </a:spcBef>
        <a:spcAft>
          <a:spcPct val="0"/>
        </a:spcAft>
        <a:buFont typeface="Arial" charset="0"/>
        <a:buChar char="•"/>
        <a:defRPr sz="10799" kern="1200">
          <a:solidFill>
            <a:schemeClr val="tx1"/>
          </a:solidFill>
          <a:latin typeface="+mn-lt"/>
          <a:ea typeface="+mn-ea"/>
          <a:cs typeface="+mn-cs"/>
        </a:defRPr>
      </a:lvl3pPr>
      <a:lvl4pPr marL="7200180" indent="-1028597" algn="l" defTabSz="4114389" rtl="0" eaLnBrk="0" fontAlgn="base" hangingPunct="0">
        <a:spcBef>
          <a:spcPct val="20000"/>
        </a:spcBef>
        <a:spcAft>
          <a:spcPct val="0"/>
        </a:spcAft>
        <a:buFont typeface="Arial" charset="0"/>
        <a:buChar char="–"/>
        <a:defRPr sz="9066" kern="1200">
          <a:solidFill>
            <a:schemeClr val="tx1"/>
          </a:solidFill>
          <a:latin typeface="+mn-lt"/>
          <a:ea typeface="+mn-ea"/>
          <a:cs typeface="+mn-cs"/>
        </a:defRPr>
      </a:lvl4pPr>
      <a:lvl5pPr marL="9257374" indent="-1028597" algn="l" defTabSz="4114389" rtl="0" eaLnBrk="0" fontAlgn="base" hangingPunct="0">
        <a:spcBef>
          <a:spcPct val="20000"/>
        </a:spcBef>
        <a:spcAft>
          <a:spcPct val="0"/>
        </a:spcAft>
        <a:buFont typeface="Arial" charset="0"/>
        <a:buChar char="»"/>
        <a:defRPr sz="9066" kern="1200">
          <a:solidFill>
            <a:schemeClr val="tx1"/>
          </a:solidFill>
          <a:latin typeface="+mn-lt"/>
          <a:ea typeface="+mn-ea"/>
          <a:cs typeface="+mn-cs"/>
        </a:defRPr>
      </a:lvl5pPr>
      <a:lvl6pPr marL="11314568" indent="-1028597" algn="l" defTabSz="4114389" rtl="0" eaLnBrk="1" latinLnBrk="0" hangingPunct="1">
        <a:spcBef>
          <a:spcPct val="20000"/>
        </a:spcBef>
        <a:buFont typeface="Arial" panose="020B0604020202020204" pitchFamily="34" charset="0"/>
        <a:buChar char="•"/>
        <a:defRPr sz="9066" kern="1200">
          <a:solidFill>
            <a:schemeClr val="tx1"/>
          </a:solidFill>
          <a:latin typeface="+mn-lt"/>
          <a:ea typeface="+mn-ea"/>
          <a:cs typeface="+mn-cs"/>
        </a:defRPr>
      </a:lvl6pPr>
      <a:lvl7pPr marL="13371763" indent="-1028597" algn="l" defTabSz="4114389" rtl="0" eaLnBrk="1" latinLnBrk="0" hangingPunct="1">
        <a:spcBef>
          <a:spcPct val="20000"/>
        </a:spcBef>
        <a:buFont typeface="Arial" panose="020B0604020202020204" pitchFamily="34" charset="0"/>
        <a:buChar char="•"/>
        <a:defRPr sz="9066" kern="1200">
          <a:solidFill>
            <a:schemeClr val="tx1"/>
          </a:solidFill>
          <a:latin typeface="+mn-lt"/>
          <a:ea typeface="+mn-ea"/>
          <a:cs typeface="+mn-cs"/>
        </a:defRPr>
      </a:lvl7pPr>
      <a:lvl8pPr marL="15428957" indent="-1028597" algn="l" defTabSz="4114389" rtl="0" eaLnBrk="1" latinLnBrk="0" hangingPunct="1">
        <a:spcBef>
          <a:spcPct val="20000"/>
        </a:spcBef>
        <a:buFont typeface="Arial" panose="020B0604020202020204" pitchFamily="34" charset="0"/>
        <a:buChar char="•"/>
        <a:defRPr sz="9066" kern="1200">
          <a:solidFill>
            <a:schemeClr val="tx1"/>
          </a:solidFill>
          <a:latin typeface="+mn-lt"/>
          <a:ea typeface="+mn-ea"/>
          <a:cs typeface="+mn-cs"/>
        </a:defRPr>
      </a:lvl8pPr>
      <a:lvl9pPr marL="17486151" indent="-1028597" algn="l" defTabSz="4114389" rtl="0" eaLnBrk="1" latinLnBrk="0" hangingPunct="1">
        <a:spcBef>
          <a:spcPct val="20000"/>
        </a:spcBef>
        <a:buFont typeface="Arial" panose="020B0604020202020204" pitchFamily="34" charset="0"/>
        <a:buChar char="•"/>
        <a:defRPr sz="9066" kern="1200">
          <a:solidFill>
            <a:schemeClr val="tx1"/>
          </a:solidFill>
          <a:latin typeface="+mn-lt"/>
          <a:ea typeface="+mn-ea"/>
          <a:cs typeface="+mn-cs"/>
        </a:defRPr>
      </a:lvl9pPr>
    </p:bodyStyle>
    <p:otherStyle>
      <a:defPPr>
        <a:defRPr lang="pt-BR"/>
      </a:defPPr>
      <a:lvl1pPr marL="0" algn="l" defTabSz="4114389" rtl="0" eaLnBrk="1" latinLnBrk="0" hangingPunct="1">
        <a:defRPr sz="8133" kern="1200">
          <a:solidFill>
            <a:schemeClr val="tx1"/>
          </a:solidFill>
          <a:latin typeface="+mn-lt"/>
          <a:ea typeface="+mn-ea"/>
          <a:cs typeface="+mn-cs"/>
        </a:defRPr>
      </a:lvl1pPr>
      <a:lvl2pPr marL="2057194" algn="l" defTabSz="4114389" rtl="0" eaLnBrk="1" latinLnBrk="0" hangingPunct="1">
        <a:defRPr sz="8133" kern="1200">
          <a:solidFill>
            <a:schemeClr val="tx1"/>
          </a:solidFill>
          <a:latin typeface="+mn-lt"/>
          <a:ea typeface="+mn-ea"/>
          <a:cs typeface="+mn-cs"/>
        </a:defRPr>
      </a:lvl2pPr>
      <a:lvl3pPr marL="4114389" algn="l" defTabSz="4114389" rtl="0" eaLnBrk="1" latinLnBrk="0" hangingPunct="1">
        <a:defRPr sz="8133" kern="1200">
          <a:solidFill>
            <a:schemeClr val="tx1"/>
          </a:solidFill>
          <a:latin typeface="+mn-lt"/>
          <a:ea typeface="+mn-ea"/>
          <a:cs typeface="+mn-cs"/>
        </a:defRPr>
      </a:lvl3pPr>
      <a:lvl4pPr marL="6171583" algn="l" defTabSz="4114389" rtl="0" eaLnBrk="1" latinLnBrk="0" hangingPunct="1">
        <a:defRPr sz="8133" kern="1200">
          <a:solidFill>
            <a:schemeClr val="tx1"/>
          </a:solidFill>
          <a:latin typeface="+mn-lt"/>
          <a:ea typeface="+mn-ea"/>
          <a:cs typeface="+mn-cs"/>
        </a:defRPr>
      </a:lvl4pPr>
      <a:lvl5pPr marL="8228777" algn="l" defTabSz="4114389" rtl="0" eaLnBrk="1" latinLnBrk="0" hangingPunct="1">
        <a:defRPr sz="8133" kern="1200">
          <a:solidFill>
            <a:schemeClr val="tx1"/>
          </a:solidFill>
          <a:latin typeface="+mn-lt"/>
          <a:ea typeface="+mn-ea"/>
          <a:cs typeface="+mn-cs"/>
        </a:defRPr>
      </a:lvl5pPr>
      <a:lvl6pPr marL="10285971" algn="l" defTabSz="4114389" rtl="0" eaLnBrk="1" latinLnBrk="0" hangingPunct="1">
        <a:defRPr sz="8133" kern="1200">
          <a:solidFill>
            <a:schemeClr val="tx1"/>
          </a:solidFill>
          <a:latin typeface="+mn-lt"/>
          <a:ea typeface="+mn-ea"/>
          <a:cs typeface="+mn-cs"/>
        </a:defRPr>
      </a:lvl6pPr>
      <a:lvl7pPr marL="12343166" algn="l" defTabSz="4114389" rtl="0" eaLnBrk="1" latinLnBrk="0" hangingPunct="1">
        <a:defRPr sz="8133" kern="1200">
          <a:solidFill>
            <a:schemeClr val="tx1"/>
          </a:solidFill>
          <a:latin typeface="+mn-lt"/>
          <a:ea typeface="+mn-ea"/>
          <a:cs typeface="+mn-cs"/>
        </a:defRPr>
      </a:lvl7pPr>
      <a:lvl8pPr marL="14400360" algn="l" defTabSz="4114389" rtl="0" eaLnBrk="1" latinLnBrk="0" hangingPunct="1">
        <a:defRPr sz="8133" kern="1200">
          <a:solidFill>
            <a:schemeClr val="tx1"/>
          </a:solidFill>
          <a:latin typeface="+mn-lt"/>
          <a:ea typeface="+mn-ea"/>
          <a:cs typeface="+mn-cs"/>
        </a:defRPr>
      </a:lvl8pPr>
      <a:lvl9pPr marL="16457554" algn="l" defTabSz="4114389" rtl="0" eaLnBrk="1" latinLnBrk="0" hangingPunct="1">
        <a:defRPr sz="81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ítulo 16"/>
          <p:cNvSpPr>
            <a:spLocks noGrp="1"/>
          </p:cNvSpPr>
          <p:nvPr>
            <p:ph type="title"/>
          </p:nvPr>
        </p:nvSpPr>
        <p:spPr>
          <a:xfrm>
            <a:off x="6085329" y="1175174"/>
            <a:ext cx="20228630" cy="6350073"/>
          </a:xfrm>
        </p:spPr>
        <p:txBody>
          <a:bodyPr/>
          <a:lstStyle/>
          <a:p>
            <a:pPr eaLnBrk="1" hangingPunct="1"/>
            <a:r>
              <a:rPr lang="pt-BR" sz="6399" b="1" dirty="0">
                <a:solidFill>
                  <a:srgbClr val="203752"/>
                </a:solidFill>
                <a:latin typeface="Times New Roman" pitchFamily="18" charset="0"/>
                <a:cs typeface="Times New Roman" pitchFamily="18" charset="0"/>
              </a:rPr>
              <a:t>SUGESTÕES DE PREPARAÇÃO PARA O CREEM 2022 </a:t>
            </a:r>
            <a:r>
              <a:rPr lang="pt-BR" sz="6399" b="1" dirty="0">
                <a:solidFill>
                  <a:srgbClr val="FF0000"/>
                </a:solidFill>
                <a:latin typeface="Times New Roman" pitchFamily="18" charset="0"/>
                <a:cs typeface="Times New Roman" pitchFamily="18" charset="0"/>
              </a:rPr>
              <a:t>(Times New Roman 64, Negrito, Caixa alta)</a:t>
            </a:r>
            <a:br>
              <a:rPr lang="pt-BR" sz="2666" b="1" dirty="0">
                <a:solidFill>
                  <a:srgbClr val="FF0000"/>
                </a:solidFill>
                <a:latin typeface="Times New Roman" pitchFamily="18" charset="0"/>
                <a:cs typeface="Times New Roman" pitchFamily="18" charset="0"/>
              </a:rPr>
            </a:br>
            <a:r>
              <a:rPr lang="pt-BR" sz="3800" dirty="0">
                <a:solidFill>
                  <a:srgbClr val="FF0000"/>
                </a:solidFill>
                <a:latin typeface="Times New Roman" pitchFamily="18" charset="0"/>
                <a:cs typeface="Times New Roman" pitchFamily="18" charset="0"/>
              </a:rPr>
              <a:t>(Linha em branco, tamanho 38)</a:t>
            </a:r>
            <a:br>
              <a:rPr lang="pt-BR" sz="3800" dirty="0">
                <a:solidFill>
                  <a:srgbClr val="FF0000"/>
                </a:solidFill>
                <a:latin typeface="Times New Roman" pitchFamily="18" charset="0"/>
                <a:cs typeface="Times New Roman" pitchFamily="18" charset="0"/>
              </a:rPr>
            </a:br>
            <a:r>
              <a:rPr lang="pt-BR" sz="3800" b="1" dirty="0">
                <a:latin typeface="Times New Roman" pitchFamily="18" charset="0"/>
                <a:cs typeface="Times New Roman" pitchFamily="18" charset="0"/>
              </a:rPr>
              <a:t>Nome do autor </a:t>
            </a:r>
            <a:r>
              <a:rPr lang="pt-BR" sz="3800" dirty="0">
                <a:latin typeface="Times New Roman" pitchFamily="18" charset="0"/>
                <a:cs typeface="Times New Roman" pitchFamily="18" charset="0"/>
              </a:rPr>
              <a:t>(Instituição) emaildoautor@email.com </a:t>
            </a:r>
            <a:r>
              <a:rPr lang="pt-BR" sz="3800" dirty="0">
                <a:solidFill>
                  <a:srgbClr val="FF0000"/>
                </a:solidFill>
                <a:latin typeface="Times New Roman" pitchFamily="18" charset="0"/>
                <a:cs typeface="Times New Roman" pitchFamily="18" charset="0"/>
              </a:rPr>
              <a:t>(Times New Roman 38, caixa alta e baixa)</a:t>
            </a:r>
            <a:br>
              <a:rPr lang="pt-BR" sz="3800" b="1" dirty="0">
                <a:latin typeface="Times New Roman" pitchFamily="18" charset="0"/>
                <a:cs typeface="Times New Roman" pitchFamily="18" charset="0"/>
              </a:rPr>
            </a:br>
            <a:r>
              <a:rPr lang="pt-BR" sz="3800" b="1" dirty="0">
                <a:latin typeface="Times New Roman" pitchFamily="18" charset="0"/>
                <a:cs typeface="Times New Roman" pitchFamily="18" charset="0"/>
              </a:rPr>
              <a:t>Nome do autor </a:t>
            </a:r>
            <a:r>
              <a:rPr lang="pt-BR" sz="3800" dirty="0">
                <a:latin typeface="Times New Roman" pitchFamily="18" charset="0"/>
                <a:cs typeface="Times New Roman" pitchFamily="18" charset="0"/>
              </a:rPr>
              <a:t>(Instituição) emaildoautor@email.com </a:t>
            </a:r>
            <a:r>
              <a:rPr lang="pt-BR" sz="3800" dirty="0">
                <a:solidFill>
                  <a:srgbClr val="FF0000"/>
                </a:solidFill>
                <a:latin typeface="Times New Roman" pitchFamily="18" charset="0"/>
                <a:cs typeface="Times New Roman" pitchFamily="18" charset="0"/>
              </a:rPr>
              <a:t>(Times New Roman 38, caixa alta e baixa)</a:t>
            </a:r>
            <a:br>
              <a:rPr lang="pt-BR" sz="3800" b="1" dirty="0">
                <a:latin typeface="Times New Roman" pitchFamily="18" charset="0"/>
                <a:cs typeface="Times New Roman" pitchFamily="18" charset="0"/>
              </a:rPr>
            </a:br>
            <a:r>
              <a:rPr lang="pt-BR" sz="3800" b="1" dirty="0">
                <a:latin typeface="Times New Roman" pitchFamily="18" charset="0"/>
                <a:cs typeface="Times New Roman" pitchFamily="18" charset="0"/>
              </a:rPr>
              <a:t>Nome do autor </a:t>
            </a:r>
            <a:r>
              <a:rPr lang="pt-BR" sz="3800" dirty="0">
                <a:latin typeface="Times New Roman" pitchFamily="18" charset="0"/>
                <a:cs typeface="Times New Roman" pitchFamily="18" charset="0"/>
              </a:rPr>
              <a:t>(Instituição) emaildoautor@email.com </a:t>
            </a:r>
            <a:r>
              <a:rPr lang="pt-BR" sz="3800" dirty="0">
                <a:solidFill>
                  <a:srgbClr val="FF0000"/>
                </a:solidFill>
                <a:latin typeface="Times New Roman" pitchFamily="18" charset="0"/>
                <a:cs typeface="Times New Roman" pitchFamily="18" charset="0"/>
              </a:rPr>
              <a:t>(Times New Roman 38, caixa alta e baixa)</a:t>
            </a:r>
            <a:br>
              <a:rPr lang="pt-BR" sz="3800" b="1" dirty="0">
                <a:solidFill>
                  <a:srgbClr val="FF0000"/>
                </a:solidFill>
                <a:latin typeface="Times New Roman" pitchFamily="18" charset="0"/>
                <a:cs typeface="Times New Roman" pitchFamily="18" charset="0"/>
              </a:rPr>
            </a:br>
            <a:endParaRPr lang="pt-BR" sz="3800" b="1" dirty="0">
              <a:solidFill>
                <a:srgbClr val="FF0000"/>
              </a:solidFill>
              <a:latin typeface="Times New Roman" pitchFamily="18" charset="0"/>
              <a:cs typeface="Times New Roman" pitchFamily="18" charset="0"/>
            </a:endParaRPr>
          </a:p>
        </p:txBody>
      </p:sp>
      <p:cxnSp>
        <p:nvCxnSpPr>
          <p:cNvPr id="21" name="Conector reto 20"/>
          <p:cNvCxnSpPr/>
          <p:nvPr/>
        </p:nvCxnSpPr>
        <p:spPr>
          <a:xfrm>
            <a:off x="15908313" y="7774783"/>
            <a:ext cx="249739" cy="33600496"/>
          </a:xfrm>
          <a:prstGeom prst="line">
            <a:avLst/>
          </a:prstGeom>
          <a:ln>
            <a:solidFill>
              <a:srgbClr val="75ABEA"/>
            </a:solidFill>
          </a:ln>
        </p:spPr>
        <p:style>
          <a:lnRef idx="3">
            <a:schemeClr val="dk1"/>
          </a:lnRef>
          <a:fillRef idx="0">
            <a:schemeClr val="dk1"/>
          </a:fillRef>
          <a:effectRef idx="2">
            <a:schemeClr val="dk1"/>
          </a:effectRef>
          <a:fontRef idx="minor">
            <a:schemeClr val="tx1"/>
          </a:fontRef>
        </p:style>
      </p:cxnSp>
      <p:sp>
        <p:nvSpPr>
          <p:cNvPr id="13318" name="Espaço Reservado para Conteúdo 17"/>
          <p:cNvSpPr txBox="1">
            <a:spLocks/>
          </p:cNvSpPr>
          <p:nvPr/>
        </p:nvSpPr>
        <p:spPr bwMode="auto">
          <a:xfrm>
            <a:off x="2510551" y="7774783"/>
            <a:ext cx="13246757" cy="33600496"/>
          </a:xfrm>
          <a:prstGeom prst="rect">
            <a:avLst/>
          </a:prstGeom>
          <a:noFill/>
          <a:ln w="9525">
            <a:noFill/>
            <a:miter lim="800000"/>
            <a:headEnd/>
            <a:tailEnd/>
          </a:ln>
        </p:spPr>
        <p:txBody>
          <a:bodyPr lIns="411435" tIns="205717" rIns="411435" bIns="205717"/>
          <a:lstStyle/>
          <a:p>
            <a:pPr algn="just" defTabSz="4114389">
              <a:lnSpc>
                <a:spcPct val="110000"/>
              </a:lnSpc>
            </a:pPr>
            <a:r>
              <a:rPr lang="pt-BR" sz="4200" b="1" dirty="0">
                <a:solidFill>
                  <a:srgbClr val="203752"/>
                </a:solidFill>
                <a:latin typeface="Times New Roman" pitchFamily="18" charset="0"/>
                <a:cs typeface="Times New Roman" pitchFamily="18" charset="0"/>
              </a:rPr>
              <a:t>RESUMO</a:t>
            </a:r>
            <a:r>
              <a:rPr lang="pt-BR" sz="4200" b="1" dirty="0">
                <a:solidFill>
                  <a:srgbClr val="FF0000"/>
                </a:solidFill>
                <a:latin typeface="Times New Roman" pitchFamily="18" charset="0"/>
                <a:cs typeface="Times New Roman" pitchFamily="18" charset="0"/>
              </a:rPr>
              <a:t> (Times New Roman 42, Negrito, Caixa alta)</a:t>
            </a:r>
          </a:p>
          <a:p>
            <a:pPr algn="just" defTabSz="4114389">
              <a:lnSpc>
                <a:spcPct val="110000"/>
              </a:lnSpc>
            </a:pPr>
            <a:r>
              <a:rPr lang="pt-BR" sz="3200" dirty="0">
                <a:solidFill>
                  <a:srgbClr val="FF0000"/>
                </a:solidFill>
                <a:latin typeface="Times New Roman" pitchFamily="18" charset="0"/>
                <a:cs typeface="Times New Roman" pitchFamily="18" charset="0"/>
              </a:rPr>
              <a:t>(Linha em branco, tamanho 32)</a:t>
            </a:r>
            <a:endParaRPr lang="pt-BR" sz="3200" b="1" dirty="0">
              <a:latin typeface="Times New Roman" pitchFamily="18" charset="0"/>
              <a:cs typeface="Times New Roman" pitchFamily="18" charset="0"/>
            </a:endParaRPr>
          </a:p>
          <a:p>
            <a:pPr algn="just" defTabSz="4114389">
              <a:lnSpc>
                <a:spcPct val="110000"/>
              </a:lnSpc>
            </a:pPr>
            <a:r>
              <a:rPr lang="pt-BR" sz="4200" dirty="0">
                <a:latin typeface="Times New Roman" pitchFamily="18" charset="0"/>
                <a:cs typeface="Times New Roman" pitchFamily="18" charset="0"/>
              </a:rPr>
              <a:t>O resumo deve ser redigido usando a fonte Times New Roman, em português, tamanho 44, com texto justificado. O resumo deve conter no máximo 200  palavras dispostas em um único parágrafo.</a:t>
            </a:r>
          </a:p>
          <a:p>
            <a:pPr algn="just" defTabSz="4114389">
              <a:lnSpc>
                <a:spcPct val="110000"/>
              </a:lnSpc>
            </a:pPr>
            <a:r>
              <a:rPr lang="pt-BR" sz="3200" dirty="0">
                <a:solidFill>
                  <a:srgbClr val="FF0000"/>
                </a:solidFill>
                <a:latin typeface="Times New Roman" pitchFamily="18" charset="0"/>
                <a:cs typeface="Times New Roman" pitchFamily="18" charset="0"/>
              </a:rPr>
              <a:t>(Linha em branco, tamanho 32)</a:t>
            </a:r>
            <a:endParaRPr lang="pt-BR" sz="3200" b="1" dirty="0">
              <a:latin typeface="Times New Roman" pitchFamily="18" charset="0"/>
              <a:cs typeface="Times New Roman" pitchFamily="18" charset="0"/>
            </a:endParaRPr>
          </a:p>
          <a:p>
            <a:pPr algn="just" defTabSz="4114389">
              <a:lnSpc>
                <a:spcPct val="110000"/>
              </a:lnSpc>
            </a:pPr>
            <a:r>
              <a:rPr lang="pt-BR" sz="4200" b="1" dirty="0">
                <a:solidFill>
                  <a:srgbClr val="203752"/>
                </a:solidFill>
                <a:latin typeface="Times New Roman" pitchFamily="18" charset="0"/>
                <a:cs typeface="Times New Roman" pitchFamily="18" charset="0"/>
              </a:rPr>
              <a:t>PALAVRAS-CHAVE:</a:t>
            </a:r>
            <a:r>
              <a:rPr lang="pt-BR" sz="4200" b="1" dirty="0">
                <a:latin typeface="Times New Roman" pitchFamily="18" charset="0"/>
                <a:cs typeface="Times New Roman" pitchFamily="18" charset="0"/>
              </a:rPr>
              <a:t> </a:t>
            </a:r>
            <a:r>
              <a:rPr lang="pt-BR" sz="4200" dirty="0">
                <a:latin typeface="Times New Roman" pitchFamily="18" charset="0"/>
                <a:cs typeface="Times New Roman" pitchFamily="18" charset="0"/>
              </a:rPr>
              <a:t>Colocar no máximo cinco palavras chaves em português, sendo todas separadas por vírgula e sem ponto final.</a:t>
            </a:r>
          </a:p>
          <a:p>
            <a:pPr algn="just" defTabSz="4114389">
              <a:lnSpc>
                <a:spcPct val="110000"/>
              </a:lnSpc>
            </a:pPr>
            <a:r>
              <a:rPr lang="pt-BR" sz="3200" dirty="0">
                <a:solidFill>
                  <a:srgbClr val="FF0000"/>
                </a:solidFill>
                <a:latin typeface="Times New Roman" pitchFamily="18" charset="0"/>
                <a:cs typeface="Times New Roman" pitchFamily="18" charset="0"/>
              </a:rPr>
              <a:t>(Linha em branco, tamanho 32)</a:t>
            </a:r>
          </a:p>
          <a:p>
            <a:pPr algn="just" defTabSz="4114389">
              <a:lnSpc>
                <a:spcPct val="110000"/>
              </a:lnSpc>
            </a:pPr>
            <a:r>
              <a:rPr lang="pt-BR" sz="3200" dirty="0">
                <a:solidFill>
                  <a:srgbClr val="FF0000"/>
                </a:solidFill>
                <a:latin typeface="Times New Roman" pitchFamily="18" charset="0"/>
                <a:cs typeface="Times New Roman" pitchFamily="18" charset="0"/>
              </a:rPr>
              <a:t>(Linha em branco, tamanho 32)</a:t>
            </a:r>
            <a:endParaRPr lang="pt-BR" sz="3200" dirty="0">
              <a:latin typeface="Times New Roman" pitchFamily="18" charset="0"/>
              <a:cs typeface="Times New Roman" pitchFamily="18" charset="0"/>
            </a:endParaRPr>
          </a:p>
          <a:p>
            <a:pPr algn="just" defTabSz="4114389">
              <a:lnSpc>
                <a:spcPct val="110000"/>
              </a:lnSpc>
            </a:pPr>
            <a:r>
              <a:rPr lang="pt-BR" sz="4200" b="1" dirty="0">
                <a:solidFill>
                  <a:srgbClr val="203752"/>
                </a:solidFill>
                <a:latin typeface="Times New Roman" pitchFamily="18" charset="0"/>
                <a:cs typeface="Times New Roman" pitchFamily="18" charset="0"/>
              </a:rPr>
              <a:t>INTRODUÇÃO</a:t>
            </a:r>
            <a:r>
              <a:rPr lang="pt-BR" sz="4200" b="1" dirty="0">
                <a:solidFill>
                  <a:srgbClr val="FF0000"/>
                </a:solidFill>
                <a:latin typeface="Times New Roman" pitchFamily="18" charset="0"/>
                <a:cs typeface="Times New Roman" pitchFamily="18" charset="0"/>
              </a:rPr>
              <a:t> (Times New Roman 42, Negrito, Caixa alta)</a:t>
            </a:r>
          </a:p>
          <a:p>
            <a:pPr algn="just" defTabSz="4114389">
              <a:lnSpc>
                <a:spcPct val="110000"/>
              </a:lnSpc>
            </a:pPr>
            <a:r>
              <a:rPr lang="pt-BR" sz="3200" dirty="0">
                <a:solidFill>
                  <a:srgbClr val="FF0000"/>
                </a:solidFill>
                <a:latin typeface="Times New Roman" pitchFamily="18" charset="0"/>
                <a:cs typeface="Times New Roman" pitchFamily="18" charset="0"/>
              </a:rPr>
              <a:t>(Linha em branco, tamanho 32)</a:t>
            </a:r>
            <a:endParaRPr lang="pt-BR" sz="3200" b="1" dirty="0">
              <a:latin typeface="Times New Roman" pitchFamily="18" charset="0"/>
              <a:cs typeface="Times New Roman" pitchFamily="18" charset="0"/>
            </a:endParaRPr>
          </a:p>
          <a:p>
            <a:pPr algn="just" defTabSz="4114389">
              <a:lnSpc>
                <a:spcPct val="110000"/>
              </a:lnSpc>
              <a:spcBef>
                <a:spcPct val="20000"/>
              </a:spcBef>
            </a:pPr>
            <a:r>
              <a:rPr lang="pt-BR" sz="4200" dirty="0">
                <a:latin typeface="Times New Roman" pitchFamily="18" charset="0"/>
                <a:cs typeface="Times New Roman" pitchFamily="18" charset="0"/>
              </a:rPr>
              <a:t>Esse arquivo é somente uma sugestão de layout, não sendo obrigatório seguir os moldes de formatação aqui sugeridos. As logotipos ao topo da página podem ser substituídas por outras do interesse do autor. O banner deve ser elaborado em Português. Para preparação da versão final, excluir todos os textos explicativos deste </a:t>
            </a:r>
            <a:r>
              <a:rPr lang="pt-BR" sz="4200" i="1" dirty="0">
                <a:latin typeface="Times New Roman" pitchFamily="18" charset="0"/>
                <a:cs typeface="Times New Roman" pitchFamily="18" charset="0"/>
              </a:rPr>
              <a:t>template</a:t>
            </a:r>
            <a:r>
              <a:rPr lang="pt-BR" sz="4200" dirty="0">
                <a:latin typeface="Times New Roman" pitchFamily="18" charset="0"/>
                <a:cs typeface="Times New Roman" pitchFamily="18" charset="0"/>
              </a:rPr>
              <a:t>.</a:t>
            </a:r>
          </a:p>
          <a:p>
            <a:pPr algn="just" defTabSz="4114389">
              <a:lnSpc>
                <a:spcPct val="110000"/>
              </a:lnSpc>
              <a:spcBef>
                <a:spcPct val="20000"/>
              </a:spcBef>
            </a:pPr>
            <a:r>
              <a:rPr lang="pt-BR" sz="4200" dirty="0">
                <a:latin typeface="Times New Roman" pitchFamily="18" charset="0"/>
                <a:cs typeface="Times New Roman" pitchFamily="18" charset="0"/>
              </a:rPr>
              <a:t>Em todas as seções, inserir o texto usando fonte Times New Roman, tamanho 42, alinhamento justificado, em caixa alta e baixa, com parágrafo simples. Para a delimitação dos parágrafos, não utilizar nenhuma tabulação, apenas a tecla &lt;enter&gt;.</a:t>
            </a:r>
          </a:p>
          <a:p>
            <a:pPr algn="just" defTabSz="4114389">
              <a:lnSpc>
                <a:spcPct val="110000"/>
              </a:lnSpc>
              <a:spcBef>
                <a:spcPct val="20000"/>
              </a:spcBef>
            </a:pPr>
            <a:r>
              <a:rPr lang="pt-BR" sz="4200" dirty="0">
                <a:latin typeface="Times New Roman" pitchFamily="18" charset="0"/>
                <a:cs typeface="Times New Roman" pitchFamily="18" charset="0"/>
              </a:rPr>
              <a:t>Referências bibliográficas devem ser citadas no texto por meio do(s) sobrenome(s) do(s) autor(es) e o ano de publicação, conforme os seguintes exemplos: “Trabalho recente (Smith &amp; Farias, 1997)”, ou “Recentemente, Smith &amp; Farias (1997)”. No caso de três ou mais autores, usar a forma “Smith </a:t>
            </a:r>
            <a:r>
              <a:rPr lang="pt-BR" sz="4200" i="1" dirty="0">
                <a:latin typeface="Times New Roman" pitchFamily="18" charset="0"/>
                <a:cs typeface="Times New Roman" pitchFamily="18" charset="0"/>
              </a:rPr>
              <a:t>et al. </a:t>
            </a:r>
            <a:r>
              <a:rPr lang="pt-BR" sz="4200" dirty="0">
                <a:latin typeface="Times New Roman" pitchFamily="18" charset="0"/>
                <a:cs typeface="Times New Roman" pitchFamily="18" charset="0"/>
              </a:rPr>
              <a:t>(1997)”. No caso de duas ou mais referências dos mesmos autores e ano de publicação, deve-se fazer a distinção entre elas apensando-se a indicação “a”, “b”, </a:t>
            </a:r>
            <a:r>
              <a:rPr lang="pt-BR" sz="4200" dirty="0" err="1">
                <a:latin typeface="Times New Roman" pitchFamily="18" charset="0"/>
                <a:cs typeface="Times New Roman" pitchFamily="18" charset="0"/>
              </a:rPr>
              <a:t>etc</a:t>
            </a:r>
            <a:r>
              <a:rPr lang="pt-BR" sz="4200" dirty="0">
                <a:latin typeface="Times New Roman" pitchFamily="18" charset="0"/>
                <a:cs typeface="Times New Roman" pitchFamily="18" charset="0"/>
              </a:rPr>
              <a:t>, ao ano de publicação. Por exemplo: “Trabalho recente (Smith </a:t>
            </a:r>
            <a:r>
              <a:rPr lang="pt-BR" sz="4200" dirty="0" err="1">
                <a:latin typeface="Times New Roman" pitchFamily="18" charset="0"/>
                <a:cs typeface="Times New Roman" pitchFamily="18" charset="0"/>
              </a:rPr>
              <a:t>and</a:t>
            </a:r>
            <a:r>
              <a:rPr lang="pt-BR" sz="4200" dirty="0">
                <a:latin typeface="Times New Roman" pitchFamily="18" charset="0"/>
                <a:cs typeface="Times New Roman" pitchFamily="18" charset="0"/>
              </a:rPr>
              <a:t> Farias, 1997a)”.</a:t>
            </a:r>
          </a:p>
          <a:p>
            <a:pPr defTabSz="4114389">
              <a:lnSpc>
                <a:spcPct val="110000"/>
              </a:lnSpc>
            </a:pPr>
            <a:r>
              <a:rPr lang="pt-BR" sz="3200" dirty="0">
                <a:solidFill>
                  <a:srgbClr val="FF0000"/>
                </a:solidFill>
                <a:latin typeface="Times New Roman" pitchFamily="18" charset="0"/>
                <a:cs typeface="Times New Roman" pitchFamily="18" charset="0"/>
              </a:rPr>
              <a:t>(Linha em branco, tamanho 32)</a:t>
            </a:r>
          </a:p>
          <a:p>
            <a:pPr defTabSz="4114389">
              <a:lnSpc>
                <a:spcPct val="110000"/>
              </a:lnSpc>
            </a:pPr>
            <a:r>
              <a:rPr lang="pt-BR" sz="3200" dirty="0">
                <a:solidFill>
                  <a:srgbClr val="FF0000"/>
                </a:solidFill>
                <a:latin typeface="Times New Roman" pitchFamily="18" charset="0"/>
                <a:cs typeface="Times New Roman" pitchFamily="18" charset="0"/>
              </a:rPr>
              <a:t>(Linha em branco, tamanho 32)</a:t>
            </a:r>
            <a:endParaRPr lang="pt-BR" sz="3200" b="1" dirty="0">
              <a:latin typeface="Times New Roman" pitchFamily="18" charset="0"/>
              <a:cs typeface="Times New Roman" pitchFamily="18" charset="0"/>
            </a:endParaRPr>
          </a:p>
          <a:p>
            <a:pPr algn="just" defTabSz="4114389">
              <a:lnSpc>
                <a:spcPct val="110000"/>
              </a:lnSpc>
              <a:spcBef>
                <a:spcPct val="20000"/>
              </a:spcBef>
            </a:pPr>
            <a:r>
              <a:rPr lang="pt-BR" sz="4200" b="1" dirty="0">
                <a:solidFill>
                  <a:srgbClr val="203752"/>
                </a:solidFill>
                <a:latin typeface="Times New Roman" pitchFamily="18" charset="0"/>
                <a:cs typeface="Times New Roman" pitchFamily="18" charset="0"/>
              </a:rPr>
              <a:t>METODOLOGIA</a:t>
            </a:r>
            <a:r>
              <a:rPr lang="pt-BR" sz="4200" b="1" dirty="0">
                <a:solidFill>
                  <a:srgbClr val="FF0000"/>
                </a:solidFill>
                <a:latin typeface="Times New Roman" pitchFamily="18" charset="0"/>
                <a:cs typeface="Times New Roman" pitchFamily="18" charset="0"/>
              </a:rPr>
              <a:t> (Times New Roman 42, Negrito, Caixa alta)</a:t>
            </a:r>
          </a:p>
          <a:p>
            <a:pPr defTabSz="4114389">
              <a:lnSpc>
                <a:spcPct val="110000"/>
              </a:lnSpc>
            </a:pPr>
            <a:r>
              <a:rPr lang="pt-BR" sz="3200" dirty="0">
                <a:solidFill>
                  <a:srgbClr val="FF0000"/>
                </a:solidFill>
                <a:latin typeface="Times New Roman" pitchFamily="18" charset="0"/>
                <a:cs typeface="Times New Roman" pitchFamily="18" charset="0"/>
              </a:rPr>
              <a:t>(Linha em branco, tamanho 32)</a:t>
            </a:r>
            <a:endParaRPr lang="pt-BR" sz="3200" b="1" dirty="0">
              <a:latin typeface="Times New Roman" pitchFamily="18" charset="0"/>
              <a:cs typeface="Times New Roman" pitchFamily="18" charset="0"/>
            </a:endParaRPr>
          </a:p>
          <a:p>
            <a:pPr defTabSz="4114389">
              <a:lnSpc>
                <a:spcPct val="110000"/>
              </a:lnSpc>
            </a:pPr>
            <a:r>
              <a:rPr lang="pt-BR" sz="4200" dirty="0">
                <a:latin typeface="Times New Roman" pitchFamily="18" charset="0"/>
                <a:cs typeface="Times New Roman" pitchFamily="18" charset="0"/>
              </a:rPr>
              <a:t>Inserir, aqui, a seção ‘material e métodos’, empregando a fonte Times New Roman, tamanho 42, texto justificado, com parágrafo simples.</a:t>
            </a:r>
          </a:p>
        </p:txBody>
      </p:sp>
      <p:sp>
        <p:nvSpPr>
          <p:cNvPr id="13319" name="Espaço Reservado para Conteúdo 17"/>
          <p:cNvSpPr txBox="1">
            <a:spLocks/>
          </p:cNvSpPr>
          <p:nvPr/>
        </p:nvSpPr>
        <p:spPr bwMode="auto">
          <a:xfrm>
            <a:off x="16218013" y="7774783"/>
            <a:ext cx="13805494" cy="33600496"/>
          </a:xfrm>
          <a:prstGeom prst="rect">
            <a:avLst/>
          </a:prstGeom>
          <a:noFill/>
          <a:ln w="9525">
            <a:noFill/>
            <a:miter lim="800000"/>
            <a:headEnd/>
            <a:tailEnd/>
          </a:ln>
        </p:spPr>
        <p:txBody>
          <a:bodyPr lIns="411435" tIns="205717" rIns="411435" bIns="205717"/>
          <a:lstStyle/>
          <a:p>
            <a:pPr algn="just" defTabSz="4114389">
              <a:lnSpc>
                <a:spcPct val="110000"/>
              </a:lnSpc>
              <a:spcBef>
                <a:spcPct val="20000"/>
              </a:spcBef>
            </a:pPr>
            <a:r>
              <a:rPr lang="pt-BR" sz="4200" b="1" dirty="0">
                <a:solidFill>
                  <a:srgbClr val="203752"/>
                </a:solidFill>
                <a:latin typeface="Times New Roman" pitchFamily="18" charset="0"/>
                <a:cs typeface="Times New Roman" pitchFamily="18" charset="0"/>
              </a:rPr>
              <a:t>RESULTADOS E DISCUSSÃO </a:t>
            </a:r>
            <a:r>
              <a:rPr lang="pt-BR" sz="4200" b="1" dirty="0">
                <a:solidFill>
                  <a:srgbClr val="FF0000"/>
                </a:solidFill>
                <a:latin typeface="Times New Roman" pitchFamily="18" charset="0"/>
                <a:cs typeface="Times New Roman" pitchFamily="18" charset="0"/>
              </a:rPr>
              <a:t>(Times New Roman 42, Negrito, Caixa alta)</a:t>
            </a:r>
          </a:p>
          <a:p>
            <a:pPr algn="just" defTabSz="4114389">
              <a:lnSpc>
                <a:spcPct val="110000"/>
              </a:lnSpc>
              <a:spcBef>
                <a:spcPct val="20000"/>
              </a:spcBef>
            </a:pPr>
            <a:r>
              <a:rPr lang="pt-BR" sz="3200" dirty="0">
                <a:solidFill>
                  <a:srgbClr val="FF0000"/>
                </a:solidFill>
                <a:latin typeface="Times New Roman" pitchFamily="18" charset="0"/>
                <a:cs typeface="Times New Roman" pitchFamily="18" charset="0"/>
              </a:rPr>
              <a:t>(Linha em branco, tamanho 32)</a:t>
            </a:r>
            <a:endParaRPr lang="pt-BR" sz="3200" b="1" dirty="0">
              <a:latin typeface="Times New Roman" pitchFamily="18" charset="0"/>
              <a:cs typeface="Times New Roman" pitchFamily="18" charset="0"/>
            </a:endParaRPr>
          </a:p>
          <a:p>
            <a:pPr algn="just" defTabSz="4114389">
              <a:lnSpc>
                <a:spcPct val="110000"/>
              </a:lnSpc>
              <a:spcBef>
                <a:spcPct val="20000"/>
              </a:spcBef>
            </a:pPr>
            <a:r>
              <a:rPr lang="pt-BR" sz="4200" dirty="0">
                <a:latin typeface="Times New Roman" pitchFamily="18" charset="0"/>
                <a:cs typeface="Times New Roman" pitchFamily="18" charset="0"/>
              </a:rPr>
              <a:t>Texto (opcional): Inserir, aqui, a seção ‘resultados’, usando a fonte Times New Roman, tamanho 42, texto justificado, com parágrafo simples.</a:t>
            </a:r>
          </a:p>
          <a:p>
            <a:pPr algn="just" defTabSz="4114389">
              <a:lnSpc>
                <a:spcPct val="110000"/>
              </a:lnSpc>
              <a:spcBef>
                <a:spcPct val="20000"/>
              </a:spcBef>
            </a:pPr>
            <a:r>
              <a:rPr lang="pt-BR" sz="4200" dirty="0">
                <a:latin typeface="Times New Roman" pitchFamily="18" charset="0"/>
                <a:cs typeface="Times New Roman" pitchFamily="18" charset="0"/>
              </a:rPr>
              <a:t>Ilustrações: Inserir as figuras em local apropriado, o mais próximo possível da sua citação no texto (caso haja), que deve ser feita como “Fig. (1)”, se no meio de uma frase, ou como “Figura 1”, se no início de uma sentença. A legenda da figura deve ser escrita em tamanho 32, Times New Roman. A figura deve ser ordenada com números arábicos.</a:t>
            </a:r>
          </a:p>
          <a:p>
            <a:pPr algn="just" defTabSz="4114389">
              <a:lnSpc>
                <a:spcPct val="110000"/>
              </a:lnSpc>
              <a:spcBef>
                <a:spcPct val="20000"/>
              </a:spcBef>
            </a:pPr>
            <a:endParaRPr lang="pt-BR" sz="4266" dirty="0">
              <a:latin typeface="Times New Roman" pitchFamily="18" charset="0"/>
              <a:cs typeface="Times New Roman" pitchFamily="18" charset="0"/>
            </a:endParaRPr>
          </a:p>
          <a:p>
            <a:pPr algn="just" defTabSz="4114389">
              <a:lnSpc>
                <a:spcPct val="110000"/>
              </a:lnSpc>
              <a:spcBef>
                <a:spcPct val="20000"/>
              </a:spcBef>
            </a:pPr>
            <a:endParaRPr lang="pt-BR" sz="4266" dirty="0">
              <a:latin typeface="Times New Roman" pitchFamily="18" charset="0"/>
              <a:cs typeface="Times New Roman" pitchFamily="18" charset="0"/>
            </a:endParaRPr>
          </a:p>
          <a:p>
            <a:pPr algn="just" defTabSz="4114389">
              <a:lnSpc>
                <a:spcPct val="110000"/>
              </a:lnSpc>
              <a:spcBef>
                <a:spcPct val="20000"/>
              </a:spcBef>
            </a:pPr>
            <a:endParaRPr lang="pt-BR" sz="4266" dirty="0">
              <a:latin typeface="Times New Roman" pitchFamily="18" charset="0"/>
              <a:cs typeface="Times New Roman" pitchFamily="18" charset="0"/>
            </a:endParaRPr>
          </a:p>
          <a:p>
            <a:pPr algn="just" defTabSz="4114389">
              <a:lnSpc>
                <a:spcPct val="110000"/>
              </a:lnSpc>
              <a:spcBef>
                <a:spcPct val="20000"/>
              </a:spcBef>
            </a:pPr>
            <a:endParaRPr lang="pt-BR" sz="4266" dirty="0">
              <a:latin typeface="Times New Roman" pitchFamily="18" charset="0"/>
              <a:cs typeface="Times New Roman" pitchFamily="18" charset="0"/>
            </a:endParaRPr>
          </a:p>
          <a:p>
            <a:pPr algn="just" defTabSz="4114389">
              <a:lnSpc>
                <a:spcPct val="110000"/>
              </a:lnSpc>
              <a:spcBef>
                <a:spcPct val="20000"/>
              </a:spcBef>
            </a:pPr>
            <a:endParaRPr lang="pt-BR" sz="4266" dirty="0">
              <a:latin typeface="Times New Roman" pitchFamily="18" charset="0"/>
              <a:cs typeface="Times New Roman" pitchFamily="18" charset="0"/>
            </a:endParaRPr>
          </a:p>
          <a:p>
            <a:pPr algn="just" defTabSz="4114389">
              <a:lnSpc>
                <a:spcPct val="110000"/>
              </a:lnSpc>
              <a:spcBef>
                <a:spcPct val="20000"/>
              </a:spcBef>
            </a:pPr>
            <a:endParaRPr lang="pt-BR" sz="4266" dirty="0">
              <a:latin typeface="Times New Roman" pitchFamily="18" charset="0"/>
              <a:cs typeface="Times New Roman" pitchFamily="18" charset="0"/>
            </a:endParaRPr>
          </a:p>
          <a:p>
            <a:pPr algn="just" defTabSz="4114389">
              <a:lnSpc>
                <a:spcPct val="110000"/>
              </a:lnSpc>
              <a:spcBef>
                <a:spcPct val="20000"/>
              </a:spcBef>
            </a:pPr>
            <a:endParaRPr lang="pt-BR" sz="4266" dirty="0">
              <a:latin typeface="Times New Roman" pitchFamily="18" charset="0"/>
              <a:cs typeface="Times New Roman" pitchFamily="18" charset="0"/>
            </a:endParaRPr>
          </a:p>
          <a:p>
            <a:pPr algn="just" defTabSz="4114389">
              <a:lnSpc>
                <a:spcPct val="110000"/>
              </a:lnSpc>
              <a:spcBef>
                <a:spcPct val="20000"/>
              </a:spcBef>
            </a:pPr>
            <a:endParaRPr lang="pt-BR" sz="4266" dirty="0">
              <a:latin typeface="Times New Roman" pitchFamily="18" charset="0"/>
              <a:cs typeface="Times New Roman" pitchFamily="18" charset="0"/>
            </a:endParaRPr>
          </a:p>
          <a:p>
            <a:pPr algn="just" defTabSz="4114389">
              <a:lnSpc>
                <a:spcPct val="110000"/>
              </a:lnSpc>
              <a:spcBef>
                <a:spcPct val="20000"/>
              </a:spcBef>
            </a:pPr>
            <a:endParaRPr lang="pt-BR" sz="4266" dirty="0">
              <a:latin typeface="Times New Roman" pitchFamily="18" charset="0"/>
              <a:cs typeface="Times New Roman" pitchFamily="18" charset="0"/>
            </a:endParaRPr>
          </a:p>
          <a:p>
            <a:pPr algn="just" defTabSz="4114389">
              <a:lnSpc>
                <a:spcPct val="110000"/>
              </a:lnSpc>
              <a:spcBef>
                <a:spcPct val="20000"/>
              </a:spcBef>
            </a:pPr>
            <a:endParaRPr lang="pt-BR" sz="4266" dirty="0">
              <a:latin typeface="Times New Roman" pitchFamily="18" charset="0"/>
              <a:cs typeface="Times New Roman" pitchFamily="18" charset="0"/>
            </a:endParaRPr>
          </a:p>
          <a:p>
            <a:pPr algn="ctr" defTabSz="4114389">
              <a:lnSpc>
                <a:spcPct val="110000"/>
              </a:lnSpc>
              <a:spcBef>
                <a:spcPct val="20000"/>
              </a:spcBef>
            </a:pPr>
            <a:r>
              <a:rPr lang="pt-BR" sz="3200" b="1" dirty="0">
                <a:latin typeface="Times New Roman" pitchFamily="18" charset="0"/>
                <a:cs typeface="Times New Roman" pitchFamily="18" charset="0"/>
              </a:rPr>
              <a:t>Figura 1. </a:t>
            </a:r>
            <a:r>
              <a:rPr lang="pt-BR" sz="3200" dirty="0">
                <a:latin typeface="Times New Roman" pitchFamily="18" charset="0"/>
                <a:cs typeface="Times New Roman" pitchFamily="18" charset="0"/>
              </a:rPr>
              <a:t>Inserir a legenda da figura, sem ponto final</a:t>
            </a:r>
          </a:p>
          <a:p>
            <a:pPr algn="just" defTabSz="4114389">
              <a:lnSpc>
                <a:spcPct val="110000"/>
              </a:lnSpc>
              <a:spcBef>
                <a:spcPct val="20000"/>
              </a:spcBef>
            </a:pPr>
            <a:endParaRPr lang="pt-BR" sz="3200" dirty="0">
              <a:latin typeface="Times New Roman" pitchFamily="18" charset="0"/>
              <a:cs typeface="Times New Roman" pitchFamily="18" charset="0"/>
            </a:endParaRPr>
          </a:p>
          <a:p>
            <a:pPr algn="just" defTabSz="4114389">
              <a:lnSpc>
                <a:spcPct val="110000"/>
              </a:lnSpc>
              <a:spcBef>
                <a:spcPct val="20000"/>
              </a:spcBef>
            </a:pPr>
            <a:r>
              <a:rPr lang="pt-BR" sz="4200" b="1" dirty="0">
                <a:solidFill>
                  <a:srgbClr val="203752"/>
                </a:solidFill>
                <a:latin typeface="Times New Roman" pitchFamily="18" charset="0"/>
                <a:cs typeface="Times New Roman" pitchFamily="18" charset="0"/>
              </a:rPr>
              <a:t>CONCLUSÃO</a:t>
            </a:r>
            <a:r>
              <a:rPr lang="pt-BR" sz="4200" b="1" dirty="0">
                <a:solidFill>
                  <a:srgbClr val="FF0000"/>
                </a:solidFill>
                <a:latin typeface="Times New Roman" pitchFamily="18" charset="0"/>
                <a:cs typeface="Times New Roman" pitchFamily="18" charset="0"/>
              </a:rPr>
              <a:t>  (Times New Roman 42, Negrito, Caixa alta)</a:t>
            </a:r>
          </a:p>
          <a:p>
            <a:pPr algn="just" defTabSz="4114389">
              <a:lnSpc>
                <a:spcPct val="110000"/>
              </a:lnSpc>
            </a:pPr>
            <a:r>
              <a:rPr lang="pt-BR" sz="3200" dirty="0">
                <a:solidFill>
                  <a:srgbClr val="FF0000"/>
                </a:solidFill>
                <a:latin typeface="Times New Roman" pitchFamily="18" charset="0"/>
                <a:cs typeface="Times New Roman" pitchFamily="18" charset="0"/>
              </a:rPr>
              <a:t>(Linha em branco, tamanho 32)</a:t>
            </a:r>
            <a:endParaRPr lang="pt-BR" sz="3200" b="1" dirty="0">
              <a:latin typeface="Times New Roman" pitchFamily="18" charset="0"/>
              <a:cs typeface="Times New Roman" pitchFamily="18" charset="0"/>
            </a:endParaRPr>
          </a:p>
          <a:p>
            <a:pPr algn="just" defTabSz="4114389">
              <a:lnSpc>
                <a:spcPct val="110000"/>
              </a:lnSpc>
            </a:pPr>
            <a:r>
              <a:rPr lang="pt-BR" sz="4200" dirty="0">
                <a:latin typeface="Times New Roman" pitchFamily="18" charset="0"/>
                <a:cs typeface="Times New Roman" pitchFamily="18" charset="0"/>
              </a:rPr>
              <a:t>Inserir, aqui, a seção ‘conclusão’, usando a fonte Times New Roman, tamanho 32, texto justificado, com parágrafo simples.</a:t>
            </a:r>
          </a:p>
          <a:p>
            <a:pPr algn="just" defTabSz="4114389">
              <a:lnSpc>
                <a:spcPct val="110000"/>
              </a:lnSpc>
            </a:pPr>
            <a:r>
              <a:rPr lang="pt-BR" sz="3200" dirty="0">
                <a:solidFill>
                  <a:srgbClr val="FF0000"/>
                </a:solidFill>
                <a:latin typeface="Times New Roman" pitchFamily="18" charset="0"/>
                <a:cs typeface="Times New Roman" pitchFamily="18" charset="0"/>
              </a:rPr>
              <a:t>(Linha em branco, tamanho 32)</a:t>
            </a:r>
            <a:endParaRPr lang="pt-BR" sz="3200" b="1" dirty="0">
              <a:latin typeface="Times New Roman" pitchFamily="18" charset="0"/>
              <a:cs typeface="Times New Roman" pitchFamily="18" charset="0"/>
            </a:endParaRPr>
          </a:p>
          <a:p>
            <a:pPr algn="just" defTabSz="4114389">
              <a:lnSpc>
                <a:spcPct val="110000"/>
              </a:lnSpc>
            </a:pPr>
            <a:r>
              <a:rPr lang="pt-BR" sz="3200" dirty="0">
                <a:solidFill>
                  <a:srgbClr val="FF0000"/>
                </a:solidFill>
                <a:latin typeface="Times New Roman" pitchFamily="18" charset="0"/>
                <a:cs typeface="Times New Roman" pitchFamily="18" charset="0"/>
              </a:rPr>
              <a:t>(Linha em branco, tamanho 32)</a:t>
            </a:r>
            <a:endParaRPr lang="pt-BR" sz="3200" b="1" dirty="0">
              <a:latin typeface="Times New Roman" pitchFamily="18" charset="0"/>
              <a:cs typeface="Times New Roman" pitchFamily="18" charset="0"/>
            </a:endParaRPr>
          </a:p>
          <a:p>
            <a:pPr algn="just" defTabSz="4114389">
              <a:lnSpc>
                <a:spcPct val="110000"/>
              </a:lnSpc>
              <a:spcBef>
                <a:spcPct val="20000"/>
              </a:spcBef>
            </a:pPr>
            <a:r>
              <a:rPr lang="pt-BR" sz="3800" b="1" dirty="0">
                <a:solidFill>
                  <a:srgbClr val="203752"/>
                </a:solidFill>
                <a:latin typeface="Times New Roman" pitchFamily="18" charset="0"/>
                <a:cs typeface="Times New Roman" pitchFamily="18" charset="0"/>
              </a:rPr>
              <a:t>REFERÊNCIAS</a:t>
            </a:r>
            <a:r>
              <a:rPr lang="pt-BR" sz="3800" b="1" dirty="0">
                <a:latin typeface="Times New Roman" pitchFamily="18" charset="0"/>
                <a:cs typeface="Times New Roman" pitchFamily="18" charset="0"/>
              </a:rPr>
              <a:t> </a:t>
            </a:r>
            <a:r>
              <a:rPr lang="pt-BR" sz="3800" b="1" dirty="0">
                <a:solidFill>
                  <a:srgbClr val="FF0000"/>
                </a:solidFill>
                <a:latin typeface="Times New Roman" pitchFamily="18" charset="0"/>
                <a:cs typeface="Times New Roman" pitchFamily="18" charset="0"/>
              </a:rPr>
              <a:t>(Times New Roman 38, Negrito, Caixa alta)</a:t>
            </a:r>
          </a:p>
          <a:p>
            <a:pPr algn="just" defTabSz="4114389">
              <a:lnSpc>
                <a:spcPct val="110000"/>
              </a:lnSpc>
            </a:pPr>
            <a:r>
              <a:rPr lang="pt-BR" sz="3200" dirty="0">
                <a:solidFill>
                  <a:srgbClr val="FF0000"/>
                </a:solidFill>
                <a:latin typeface="Times New Roman" pitchFamily="18" charset="0"/>
                <a:cs typeface="Times New Roman" pitchFamily="18" charset="0"/>
              </a:rPr>
              <a:t>(Linha em branco, tamanho 32)</a:t>
            </a:r>
          </a:p>
          <a:p>
            <a:pPr algn="just" defTabSz="4114389">
              <a:lnSpc>
                <a:spcPct val="110000"/>
              </a:lnSpc>
            </a:pPr>
            <a:r>
              <a:rPr lang="pt-BR" sz="3800" dirty="0">
                <a:latin typeface="Times New Roman" pitchFamily="18" charset="0"/>
                <a:cs typeface="Times New Roman" pitchFamily="18" charset="0"/>
              </a:rPr>
              <a:t>Todas as referências incluídas devem ter sido mencionadas no texto. As referências devem ser escritas em Times New Roman, tamanho 28 e listadas em ordem alfabética de acordo com o sobrenome do primeiro autor, conforme os exemplos a seguir:</a:t>
            </a:r>
          </a:p>
          <a:p>
            <a:pPr defTabSz="4114389">
              <a:lnSpc>
                <a:spcPct val="110000"/>
              </a:lnSpc>
            </a:pPr>
            <a:r>
              <a:rPr lang="pt-BR" sz="3800" dirty="0">
                <a:latin typeface="Times New Roman" pitchFamily="18" charset="0"/>
                <a:cs typeface="Times New Roman" pitchFamily="18" charset="0"/>
              </a:rPr>
              <a:t>ABCM, 2004. “</a:t>
            </a:r>
            <a:r>
              <a:rPr lang="pt-BR" sz="3800" dirty="0" err="1">
                <a:latin typeface="Times New Roman" pitchFamily="18" charset="0"/>
                <a:cs typeface="Times New Roman" pitchFamily="18" charset="0"/>
              </a:rPr>
              <a:t>Journal</a:t>
            </a:r>
            <a:r>
              <a:rPr lang="pt-BR" sz="3800" dirty="0">
                <a:latin typeface="Times New Roman" pitchFamily="18" charset="0"/>
                <a:cs typeface="Times New Roman" pitchFamily="18" charset="0"/>
              </a:rPr>
              <a:t> </a:t>
            </a:r>
            <a:r>
              <a:rPr lang="pt-BR" sz="3800" dirty="0" err="1">
                <a:latin typeface="Times New Roman" pitchFamily="18" charset="0"/>
                <a:cs typeface="Times New Roman" pitchFamily="18" charset="0"/>
              </a:rPr>
              <a:t>of</a:t>
            </a:r>
            <a:r>
              <a:rPr lang="pt-BR" sz="3800" dirty="0">
                <a:latin typeface="Times New Roman" pitchFamily="18" charset="0"/>
                <a:cs typeface="Times New Roman" pitchFamily="18" charset="0"/>
              </a:rPr>
              <a:t> </a:t>
            </a:r>
            <a:r>
              <a:rPr lang="pt-BR" sz="3800" dirty="0" err="1">
                <a:latin typeface="Times New Roman" pitchFamily="18" charset="0"/>
                <a:cs typeface="Times New Roman" pitchFamily="18" charset="0"/>
              </a:rPr>
              <a:t>the</a:t>
            </a:r>
            <a:r>
              <a:rPr lang="pt-BR" sz="3800" dirty="0">
                <a:latin typeface="Times New Roman" pitchFamily="18" charset="0"/>
                <a:cs typeface="Times New Roman" pitchFamily="18" charset="0"/>
              </a:rPr>
              <a:t> </a:t>
            </a:r>
            <a:r>
              <a:rPr lang="pt-BR" sz="3800" dirty="0" err="1">
                <a:latin typeface="Times New Roman" pitchFamily="18" charset="0"/>
                <a:cs typeface="Times New Roman" pitchFamily="18" charset="0"/>
              </a:rPr>
              <a:t>Brazilian</a:t>
            </a:r>
            <a:r>
              <a:rPr lang="pt-BR" sz="3800" dirty="0">
                <a:latin typeface="Times New Roman" pitchFamily="18" charset="0"/>
                <a:cs typeface="Times New Roman" pitchFamily="18" charset="0"/>
              </a:rPr>
              <a:t> Society </a:t>
            </a:r>
            <a:r>
              <a:rPr lang="pt-BR" sz="3800" dirty="0" err="1">
                <a:latin typeface="Times New Roman" pitchFamily="18" charset="0"/>
                <a:cs typeface="Times New Roman" pitchFamily="18" charset="0"/>
              </a:rPr>
              <a:t>of</a:t>
            </a:r>
            <a:r>
              <a:rPr lang="pt-BR" sz="3800" dirty="0">
                <a:latin typeface="Times New Roman" pitchFamily="18" charset="0"/>
                <a:cs typeface="Times New Roman" pitchFamily="18" charset="0"/>
              </a:rPr>
              <a:t> </a:t>
            </a:r>
            <a:r>
              <a:rPr lang="pt-BR" sz="3800" dirty="0" err="1">
                <a:latin typeface="Times New Roman" pitchFamily="18" charset="0"/>
                <a:cs typeface="Times New Roman" pitchFamily="18" charset="0"/>
              </a:rPr>
              <a:t>Engineering</a:t>
            </a:r>
            <a:r>
              <a:rPr lang="pt-BR" sz="3800" dirty="0">
                <a:latin typeface="Times New Roman" pitchFamily="18" charset="0"/>
                <a:cs typeface="Times New Roman" pitchFamily="18" charset="0"/>
              </a:rPr>
              <a:t> </a:t>
            </a:r>
            <a:r>
              <a:rPr lang="pt-BR" sz="3800" dirty="0" err="1">
                <a:latin typeface="Times New Roman" pitchFamily="18" charset="0"/>
                <a:cs typeface="Times New Roman" pitchFamily="18" charset="0"/>
              </a:rPr>
              <a:t>and</a:t>
            </a:r>
            <a:r>
              <a:rPr lang="pt-BR" sz="3800" dirty="0">
                <a:latin typeface="Times New Roman" pitchFamily="18" charset="0"/>
                <a:cs typeface="Times New Roman" pitchFamily="18" charset="0"/>
              </a:rPr>
              <a:t> </a:t>
            </a:r>
            <a:r>
              <a:rPr lang="pt-BR" sz="3800" dirty="0" err="1">
                <a:latin typeface="Times New Roman" pitchFamily="18" charset="0"/>
                <a:cs typeface="Times New Roman" pitchFamily="18" charset="0"/>
              </a:rPr>
              <a:t>Mechanical</a:t>
            </a:r>
            <a:r>
              <a:rPr lang="pt-BR" sz="3800" dirty="0">
                <a:latin typeface="Times New Roman" pitchFamily="18" charset="0"/>
                <a:cs typeface="Times New Roman" pitchFamily="18" charset="0"/>
              </a:rPr>
              <a:t> </a:t>
            </a:r>
            <a:r>
              <a:rPr lang="pt-BR" sz="3800" dirty="0" err="1">
                <a:latin typeface="Times New Roman" pitchFamily="18" charset="0"/>
                <a:cs typeface="Times New Roman" pitchFamily="18" charset="0"/>
              </a:rPr>
              <a:t>Sciences</a:t>
            </a:r>
            <a:r>
              <a:rPr lang="pt-BR" sz="3800" dirty="0">
                <a:latin typeface="Times New Roman" pitchFamily="18" charset="0"/>
                <a:cs typeface="Times New Roman" pitchFamily="18" charset="0"/>
              </a:rPr>
              <a:t>”. 1 </a:t>
            </a:r>
            <a:r>
              <a:rPr lang="pt-BR" sz="3800" dirty="0" err="1">
                <a:latin typeface="Times New Roman" pitchFamily="18" charset="0"/>
                <a:cs typeface="Times New Roman" pitchFamily="18" charset="0"/>
              </a:rPr>
              <a:t>Feb</a:t>
            </a:r>
            <a:r>
              <a:rPr lang="pt-BR" sz="3800" dirty="0">
                <a:latin typeface="Times New Roman" pitchFamily="18" charset="0"/>
                <a:cs typeface="Times New Roman" pitchFamily="18" charset="0"/>
              </a:rPr>
              <a:t>. 2007, &lt;http://www.abcm.org.br/</a:t>
            </a:r>
            <a:r>
              <a:rPr lang="pt-BR" sz="3800" dirty="0" err="1">
                <a:latin typeface="Times New Roman" pitchFamily="18" charset="0"/>
                <a:cs typeface="Times New Roman" pitchFamily="18" charset="0"/>
              </a:rPr>
              <a:t>journal</a:t>
            </a:r>
            <a:r>
              <a:rPr lang="pt-BR" sz="3800" dirty="0">
                <a:latin typeface="Times New Roman" pitchFamily="18" charset="0"/>
                <a:cs typeface="Times New Roman" pitchFamily="18" charset="0"/>
              </a:rPr>
              <a:t>/index.shtml.&gt;</a:t>
            </a:r>
          </a:p>
          <a:p>
            <a:pPr defTabSz="4114389">
              <a:lnSpc>
                <a:spcPct val="110000"/>
              </a:lnSpc>
            </a:pPr>
            <a:r>
              <a:rPr lang="pt-BR" sz="3800" dirty="0" err="1">
                <a:latin typeface="Times New Roman" pitchFamily="18" charset="0"/>
                <a:cs typeface="Times New Roman" pitchFamily="18" charset="0"/>
              </a:rPr>
              <a:t>Bordalo</a:t>
            </a:r>
            <a:r>
              <a:rPr lang="pt-BR" sz="3800" dirty="0">
                <a:latin typeface="Times New Roman" pitchFamily="18" charset="0"/>
                <a:cs typeface="Times New Roman" pitchFamily="18" charset="0"/>
              </a:rPr>
              <a:t>, S.N., </a:t>
            </a:r>
            <a:r>
              <a:rPr lang="pt-BR" sz="3800" dirty="0" err="1">
                <a:latin typeface="Times New Roman" pitchFamily="18" charset="0"/>
                <a:cs typeface="Times New Roman" pitchFamily="18" charset="0"/>
              </a:rPr>
              <a:t>Ferziger</a:t>
            </a:r>
            <a:r>
              <a:rPr lang="pt-BR" sz="3800" dirty="0">
                <a:latin typeface="Times New Roman" pitchFamily="18" charset="0"/>
                <a:cs typeface="Times New Roman" pitchFamily="18" charset="0"/>
              </a:rPr>
              <a:t>, J.H. </a:t>
            </a:r>
            <a:r>
              <a:rPr lang="pt-BR" sz="3800" dirty="0" err="1">
                <a:latin typeface="Times New Roman" pitchFamily="18" charset="0"/>
                <a:cs typeface="Times New Roman" pitchFamily="18" charset="0"/>
              </a:rPr>
              <a:t>and</a:t>
            </a:r>
            <a:r>
              <a:rPr lang="pt-BR" sz="3800" dirty="0">
                <a:latin typeface="Times New Roman" pitchFamily="18" charset="0"/>
                <a:cs typeface="Times New Roman" pitchFamily="18" charset="0"/>
              </a:rPr>
              <a:t> Kline, S.J.,1989, “The </a:t>
            </a:r>
            <a:r>
              <a:rPr lang="pt-BR" sz="3800" dirty="0" err="1">
                <a:latin typeface="Times New Roman" pitchFamily="18" charset="0"/>
                <a:cs typeface="Times New Roman" pitchFamily="18" charset="0"/>
              </a:rPr>
              <a:t>Development</a:t>
            </a:r>
            <a:r>
              <a:rPr lang="pt-BR" sz="3800" dirty="0">
                <a:latin typeface="Times New Roman" pitchFamily="18" charset="0"/>
                <a:cs typeface="Times New Roman" pitchFamily="18" charset="0"/>
              </a:rPr>
              <a:t> </a:t>
            </a:r>
            <a:r>
              <a:rPr lang="pt-BR" sz="3800" dirty="0" err="1">
                <a:latin typeface="Times New Roman" pitchFamily="18" charset="0"/>
                <a:cs typeface="Times New Roman" pitchFamily="18" charset="0"/>
              </a:rPr>
              <a:t>of</a:t>
            </a:r>
            <a:r>
              <a:rPr lang="pt-BR" sz="3800" dirty="0">
                <a:latin typeface="Times New Roman" pitchFamily="18" charset="0"/>
                <a:cs typeface="Times New Roman" pitchFamily="18" charset="0"/>
              </a:rPr>
              <a:t> Zonal Models for </a:t>
            </a:r>
            <a:r>
              <a:rPr lang="pt-BR" sz="3800" dirty="0" err="1">
                <a:latin typeface="Times New Roman" pitchFamily="18" charset="0"/>
                <a:cs typeface="Times New Roman" pitchFamily="18" charset="0"/>
              </a:rPr>
              <a:t>Turbulence</a:t>
            </a:r>
            <a:r>
              <a:rPr lang="pt-BR" sz="3800" dirty="0">
                <a:latin typeface="Times New Roman" pitchFamily="18" charset="0"/>
                <a:cs typeface="Times New Roman" pitchFamily="18" charset="0"/>
              </a:rPr>
              <a:t>”, </a:t>
            </a:r>
            <a:r>
              <a:rPr lang="pt-BR" sz="3800" dirty="0" err="1">
                <a:latin typeface="Times New Roman" pitchFamily="18" charset="0"/>
                <a:cs typeface="Times New Roman" pitchFamily="18" charset="0"/>
              </a:rPr>
              <a:t>Proceedings</a:t>
            </a:r>
            <a:r>
              <a:rPr lang="pt-BR" sz="3800" dirty="0">
                <a:latin typeface="Times New Roman" pitchFamily="18" charset="0"/>
                <a:cs typeface="Times New Roman" pitchFamily="18" charset="0"/>
              </a:rPr>
              <a:t> </a:t>
            </a:r>
            <a:r>
              <a:rPr lang="pt-BR" sz="3800" dirty="0" err="1">
                <a:latin typeface="Times New Roman" pitchFamily="18" charset="0"/>
                <a:cs typeface="Times New Roman" pitchFamily="18" charset="0"/>
              </a:rPr>
              <a:t>of</a:t>
            </a:r>
            <a:r>
              <a:rPr lang="pt-BR" sz="3800" dirty="0">
                <a:latin typeface="Times New Roman" pitchFamily="18" charset="0"/>
                <a:cs typeface="Times New Roman" pitchFamily="18" charset="0"/>
              </a:rPr>
              <a:t> </a:t>
            </a:r>
            <a:r>
              <a:rPr lang="pt-BR" sz="3800" dirty="0" err="1">
                <a:latin typeface="Times New Roman" pitchFamily="18" charset="0"/>
                <a:cs typeface="Times New Roman" pitchFamily="18" charset="0"/>
              </a:rPr>
              <a:t>the</a:t>
            </a:r>
            <a:r>
              <a:rPr lang="pt-BR" sz="3800" dirty="0">
                <a:latin typeface="Times New Roman" pitchFamily="18" charset="0"/>
                <a:cs typeface="Times New Roman" pitchFamily="18" charset="0"/>
              </a:rPr>
              <a:t> 10th </a:t>
            </a:r>
            <a:r>
              <a:rPr lang="pt-BR" sz="3800" dirty="0" err="1">
                <a:latin typeface="Times New Roman" pitchFamily="18" charset="0"/>
                <a:cs typeface="Times New Roman" pitchFamily="18" charset="0"/>
              </a:rPr>
              <a:t>Brazilian</a:t>
            </a:r>
            <a:r>
              <a:rPr lang="pt-BR" sz="3800" dirty="0">
                <a:latin typeface="Times New Roman" pitchFamily="18" charset="0"/>
                <a:cs typeface="Times New Roman" pitchFamily="18" charset="0"/>
              </a:rPr>
              <a:t> Congress </a:t>
            </a:r>
            <a:r>
              <a:rPr lang="pt-BR" sz="3800" dirty="0" err="1">
                <a:latin typeface="Times New Roman" pitchFamily="18" charset="0"/>
                <a:cs typeface="Times New Roman" pitchFamily="18" charset="0"/>
              </a:rPr>
              <a:t>of</a:t>
            </a:r>
            <a:r>
              <a:rPr lang="pt-BR" sz="3800" dirty="0">
                <a:latin typeface="Times New Roman" pitchFamily="18" charset="0"/>
                <a:cs typeface="Times New Roman" pitchFamily="18" charset="0"/>
              </a:rPr>
              <a:t> </a:t>
            </a:r>
            <a:r>
              <a:rPr lang="pt-BR" sz="3800" dirty="0" err="1">
                <a:latin typeface="Times New Roman" pitchFamily="18" charset="0"/>
                <a:cs typeface="Times New Roman" pitchFamily="18" charset="0"/>
              </a:rPr>
              <a:t>Mechanical</a:t>
            </a:r>
            <a:r>
              <a:rPr lang="pt-BR" sz="3800" dirty="0">
                <a:latin typeface="Times New Roman" pitchFamily="18" charset="0"/>
                <a:cs typeface="Times New Roman" pitchFamily="18" charset="0"/>
              </a:rPr>
              <a:t> </a:t>
            </a:r>
            <a:r>
              <a:rPr lang="pt-BR" sz="3800" dirty="0" err="1">
                <a:latin typeface="Times New Roman" pitchFamily="18" charset="0"/>
                <a:cs typeface="Times New Roman" pitchFamily="18" charset="0"/>
              </a:rPr>
              <a:t>Engineering</a:t>
            </a:r>
            <a:r>
              <a:rPr lang="pt-BR" sz="3800" dirty="0">
                <a:latin typeface="Times New Roman" pitchFamily="18" charset="0"/>
                <a:cs typeface="Times New Roman" pitchFamily="18" charset="0"/>
              </a:rPr>
              <a:t>, Vol.1, Rio de Janeiro, </a:t>
            </a:r>
            <a:r>
              <a:rPr lang="pt-BR" sz="3800" dirty="0" err="1">
                <a:latin typeface="Times New Roman" pitchFamily="18" charset="0"/>
                <a:cs typeface="Times New Roman" pitchFamily="18" charset="0"/>
              </a:rPr>
              <a:t>Brazil</a:t>
            </a:r>
            <a:r>
              <a:rPr lang="pt-BR" sz="3800" dirty="0">
                <a:latin typeface="Times New Roman" pitchFamily="18" charset="0"/>
                <a:cs typeface="Times New Roman" pitchFamily="18" charset="0"/>
              </a:rPr>
              <a:t>, pp. 41-44.</a:t>
            </a:r>
          </a:p>
        </p:txBody>
      </p:sp>
      <p:pic>
        <p:nvPicPr>
          <p:cNvPr id="13320" name="Imagem 32"/>
          <p:cNvPicPr>
            <a:picLocks noChangeAspect="1" noChangeArrowheads="1"/>
          </p:cNvPicPr>
          <p:nvPr/>
        </p:nvPicPr>
        <p:blipFill>
          <a:blip r:embed="rId2"/>
          <a:srcRect/>
          <a:stretch>
            <a:fillRect/>
          </a:stretch>
        </p:blipFill>
        <p:spPr bwMode="auto">
          <a:xfrm>
            <a:off x="18071852" y="17970156"/>
            <a:ext cx="9583210" cy="7392701"/>
          </a:xfrm>
          <a:prstGeom prst="rect">
            <a:avLst/>
          </a:prstGeom>
          <a:noFill/>
          <a:ln w="9525">
            <a:noFill/>
            <a:miter lim="800000"/>
            <a:headEnd/>
            <a:tailEnd/>
          </a:ln>
        </p:spPr>
      </p:pic>
      <p:cxnSp>
        <p:nvCxnSpPr>
          <p:cNvPr id="4" name="Conector reto 3">
            <a:extLst>
              <a:ext uri="{FF2B5EF4-FFF2-40B4-BE49-F238E27FC236}">
                <a16:creationId xmlns:a16="http://schemas.microsoft.com/office/drawing/2014/main" id="{C0EBA729-1C23-464E-AAA2-DB7CBF86062A}"/>
              </a:ext>
            </a:extLst>
          </p:cNvPr>
          <p:cNvCxnSpPr>
            <a:cxnSpLocks/>
          </p:cNvCxnSpPr>
          <p:nvPr/>
        </p:nvCxnSpPr>
        <p:spPr>
          <a:xfrm>
            <a:off x="6085329" y="3958359"/>
            <a:ext cx="20228630" cy="0"/>
          </a:xfrm>
          <a:prstGeom prst="line">
            <a:avLst/>
          </a:prstGeom>
          <a:ln w="25400">
            <a:gradFill flip="none" rotWithShape="1">
              <a:gsLst>
                <a:gs pos="0">
                  <a:schemeClr val="bg1">
                    <a:lumMod val="95000"/>
                    <a:alpha val="50000"/>
                  </a:schemeClr>
                </a:gs>
                <a:gs pos="10000">
                  <a:srgbClr val="75ABEA"/>
                </a:gs>
                <a:gs pos="100000">
                  <a:schemeClr val="bg1">
                    <a:alpha val="50000"/>
                  </a:schemeClr>
                </a:gs>
                <a:gs pos="90000">
                  <a:srgbClr val="75ABEA"/>
                </a:gs>
              </a:gsLst>
              <a:lin ang="0" scaled="1"/>
              <a:tileRect/>
            </a:gradFill>
            <a:roun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1" name="Imagem 10" descr="Ícone&#10;&#10;Descrição gerada automaticamente">
            <a:extLst>
              <a:ext uri="{FF2B5EF4-FFF2-40B4-BE49-F238E27FC236}">
                <a16:creationId xmlns:a16="http://schemas.microsoft.com/office/drawing/2014/main" id="{9205FB00-B45A-45BC-937F-DE066B8472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7192" y="1309125"/>
            <a:ext cx="2906649" cy="3744844"/>
          </a:xfrm>
          <a:prstGeom prst="rect">
            <a:avLst/>
          </a:prstGeom>
        </p:spPr>
      </p:pic>
      <p:sp>
        <p:nvSpPr>
          <p:cNvPr id="10" name="Retângulo 9">
            <a:extLst>
              <a:ext uri="{FF2B5EF4-FFF2-40B4-BE49-F238E27FC236}">
                <a16:creationId xmlns:a16="http://schemas.microsoft.com/office/drawing/2014/main" id="{559F995F-7B0C-4946-BAF0-57EA97568E89}"/>
              </a:ext>
            </a:extLst>
          </p:cNvPr>
          <p:cNvSpPr/>
          <p:nvPr/>
        </p:nvSpPr>
        <p:spPr>
          <a:xfrm>
            <a:off x="26930100" y="1309125"/>
            <a:ext cx="3945012" cy="3744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0" dirty="0">
                <a:solidFill>
                  <a:srgbClr val="203752"/>
                </a:solidFill>
              </a:rPr>
              <a:t>Logo da sua instituição</a:t>
            </a: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594</TotalTime>
  <Words>874</Words>
  <Application>Microsoft Office PowerPoint</Application>
  <PresentationFormat>Personalizar</PresentationFormat>
  <Paragraphs>45</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Times New Roman</vt:lpstr>
      <vt:lpstr>Tema do Office</vt:lpstr>
      <vt:lpstr>SUGESTÕES DE PREPARAÇÃO PARA O CREEM 2022 (Times New Roman 64, Negrito, Caixa alta) (Linha em branco, tamanho 38) Nome do autor (Instituição) emaildoautor@email.com (Times New Roman 38, caixa alta e baixa) Nome do autor (Instituição) emaildoautor@email.com (Times New Roman 38, caixa alta e baixa) Nome do autor (Instituição) emaildoautor@email.com (Times New Roman 38, caixa alta e baixa)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Banner CREEM 2022</dc:title>
  <dc:creator>CREEM 2022</dc:creator>
  <cp:lastModifiedBy>Lucas Nogueira</cp:lastModifiedBy>
  <cp:revision>47</cp:revision>
  <dcterms:created xsi:type="dcterms:W3CDTF">2015-04-13T02:21:58Z</dcterms:created>
  <dcterms:modified xsi:type="dcterms:W3CDTF">2022-03-09T21:16:55Z</dcterms:modified>
</cp:coreProperties>
</file>