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1"/>
  </p:notesMasterIdLst>
  <p:sldIdLst>
    <p:sldId id="256" r:id="rId3"/>
    <p:sldId id="258" r:id="rId4"/>
    <p:sldId id="259" r:id="rId5"/>
    <p:sldId id="260" r:id="rId6"/>
    <p:sldId id="261" r:id="rId7"/>
    <p:sldId id="263" r:id="rId8"/>
    <p:sldId id="264" r:id="rId9"/>
    <p:sldId id="265" r:id="rId10"/>
  </p:sldIdLst>
  <p:sldSz cx="9144000" cy="5143500" type="screen16x9"/>
  <p:notesSz cx="6858000" cy="9144000"/>
  <p:embeddedFontLst>
    <p:embeddedFont>
      <p:font typeface="Bungee" panose="020B0604020202020204" charset="0"/>
      <p:regular r:id="rId12"/>
    </p:embeddedFont>
    <p:embeddedFont>
      <p:font typeface="Calibri" panose="020F0502020204030204" pitchFamily="34" charset="0"/>
      <p:regular r:id="rId13"/>
      <p:bold r:id="rId14"/>
      <p:italic r:id="rId15"/>
      <p:boldItalic r:id="rId16"/>
    </p:embeddedFont>
    <p:embeddedFont>
      <p:font typeface="Roboto" panose="02000000000000000000" pitchFamily="2" charset="0"/>
      <p:regular r:id="rId17"/>
      <p:bold r:id="rId18"/>
      <p:italic r:id="rId19"/>
      <p:boldItalic r:id="rId20"/>
    </p:embeddedFont>
    <p:embeddedFont>
      <p:font typeface="Roboto Black" panose="02000000000000000000" pitchFamily="2" charset="0"/>
      <p:bold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752"/>
    <a:srgbClr val="75A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558"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9f093b472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9f093b472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9f093b472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9f093b472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9f093b472c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9f093b472c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9f093b472c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9f093b472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a1075846a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a1075846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b2dfcc3de2_0_69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gb2dfcc3de2_0_6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0849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8" name="Google Shape;58;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9" name="Google Shape;59;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8" name="Google Shape;68;p1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9" name="Google Shape;69;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0" name="Google Shape;70;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1" name="Google Shape;71;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4" name="Google Shape;74;p17"/>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5" name="Google Shape;75;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6" name="Google Shape;76;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7" name="Google Shape;77;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0" name="Google Shape;80;p1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1" name="Google Shape;81;p1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2" name="Google Shape;82;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3" name="Google Shape;83;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4" name="Google Shape;84;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7" name="Google Shape;87;p19"/>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8" name="Google Shape;88;p19"/>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9" name="Google Shape;89;p1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90" name="Google Shape;90;p19"/>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1" name="Google Shape;91;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2" name="Google Shape;92;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6" name="Google Shape;96;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4024991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discovertemplate.com/"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discovertemplate.com/"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5" name="Imagem 4" descr="Tela de computador com fundo azul&#10;&#10;Descrição gerada automaticamente com confiança baixa">
            <a:extLst>
              <a:ext uri="{FF2B5EF4-FFF2-40B4-BE49-F238E27FC236}">
                <a16:creationId xmlns:a16="http://schemas.microsoft.com/office/drawing/2014/main" id="{4049DEB8-A3E5-4319-BCC6-B2F9E7B7AC85}"/>
              </a:ext>
            </a:extLst>
          </p:cNvPr>
          <p:cNvPicPr>
            <a:picLocks noChangeAspect="1"/>
          </p:cNvPicPr>
          <p:nvPr/>
        </p:nvPicPr>
        <p:blipFill>
          <a:blip r:embed="rId3"/>
          <a:stretch>
            <a:fillRect/>
          </a:stretch>
        </p:blipFill>
        <p:spPr>
          <a:xfrm>
            <a:off x="0" y="0"/>
            <a:ext cx="9144000" cy="5143500"/>
          </a:xfrm>
          <a:prstGeom prst="rect">
            <a:avLst/>
          </a:prstGeom>
        </p:spPr>
      </p:pic>
      <p:pic>
        <p:nvPicPr>
          <p:cNvPr id="133" name="Google Shape;133;p25"/>
          <p:cNvPicPr preferRelativeResize="0"/>
          <p:nvPr/>
        </p:nvPicPr>
        <p:blipFill rotWithShape="1">
          <a:blip r:embed="rId4">
            <a:alphaModFix/>
          </a:blip>
          <a:srcRect l="15365" r="36930" b="16170"/>
          <a:stretch/>
        </p:blipFill>
        <p:spPr>
          <a:xfrm rot="5400000" flipH="1">
            <a:off x="7183735" y="117064"/>
            <a:ext cx="2077329" cy="1843200"/>
          </a:xfrm>
          <a:prstGeom prst="rect">
            <a:avLst/>
          </a:prstGeom>
          <a:noFill/>
          <a:ln>
            <a:noFill/>
          </a:ln>
        </p:spPr>
      </p:pic>
      <p:sp>
        <p:nvSpPr>
          <p:cNvPr id="134" name="Google Shape;134;p25"/>
          <p:cNvSpPr txBox="1"/>
          <p:nvPr/>
        </p:nvSpPr>
        <p:spPr>
          <a:xfrm>
            <a:off x="1459172" y="263623"/>
            <a:ext cx="6225656" cy="1679473"/>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pt-BR" sz="3400" b="1" dirty="0">
                <a:solidFill>
                  <a:srgbClr val="203752"/>
                </a:solidFill>
                <a:latin typeface="Roboto" panose="02000000000000000000" pitchFamily="2" charset="0"/>
                <a:ea typeface="Roboto" panose="02000000000000000000" pitchFamily="2" charset="0"/>
                <a:cs typeface="Bungee"/>
                <a:sym typeface="Bungee"/>
              </a:rPr>
              <a:t>Modelo de trabalho para apresentação no CREEM 2022</a:t>
            </a:r>
            <a:endParaRPr sz="3400" b="1" dirty="0">
              <a:solidFill>
                <a:srgbClr val="203752"/>
              </a:solidFill>
              <a:latin typeface="Roboto" panose="02000000000000000000" pitchFamily="2" charset="0"/>
              <a:ea typeface="Roboto" panose="02000000000000000000" pitchFamily="2" charset="0"/>
              <a:cs typeface="Bungee"/>
              <a:sym typeface="Bungee"/>
            </a:endParaRPr>
          </a:p>
          <a:p>
            <a:pPr marL="0" lvl="0" indent="0" algn="r" rtl="0">
              <a:spcBef>
                <a:spcPts val="0"/>
              </a:spcBef>
              <a:spcAft>
                <a:spcPts val="0"/>
              </a:spcAft>
              <a:buNone/>
            </a:pPr>
            <a:r>
              <a:rPr lang="pt-BR" i="1" dirty="0">
                <a:solidFill>
                  <a:srgbClr val="203752"/>
                </a:solidFill>
                <a:latin typeface="Roboto"/>
                <a:ea typeface="Roboto"/>
                <a:cs typeface="Roboto"/>
                <a:sym typeface="Roboto"/>
              </a:rPr>
              <a:t>(Título em Roboto, 34, Negrito, centralizado)</a:t>
            </a:r>
            <a:endParaRPr i="1" dirty="0">
              <a:solidFill>
                <a:srgbClr val="203752"/>
              </a:solidFill>
              <a:latin typeface="Roboto"/>
              <a:ea typeface="Roboto"/>
              <a:cs typeface="Roboto"/>
              <a:sym typeface="Roboto"/>
            </a:endParaRPr>
          </a:p>
        </p:txBody>
      </p:sp>
      <p:sp>
        <p:nvSpPr>
          <p:cNvPr id="138" name="Google Shape;138;p25"/>
          <p:cNvSpPr txBox="1"/>
          <p:nvPr/>
        </p:nvSpPr>
        <p:spPr>
          <a:xfrm>
            <a:off x="492144" y="2604575"/>
            <a:ext cx="4172700" cy="14678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1600" b="1" dirty="0">
                <a:solidFill>
                  <a:srgbClr val="203752"/>
                </a:solidFill>
                <a:latin typeface="Roboto"/>
                <a:ea typeface="Roboto"/>
                <a:cs typeface="Roboto"/>
                <a:sym typeface="Roboto"/>
              </a:rPr>
              <a:t>Nome do primeiro autor¹</a:t>
            </a:r>
            <a:endParaRPr sz="1600" b="1" dirty="0">
              <a:solidFill>
                <a:srgbClr val="203752"/>
              </a:solidFill>
              <a:latin typeface="Roboto"/>
              <a:ea typeface="Roboto"/>
              <a:cs typeface="Roboto"/>
              <a:sym typeface="Roboto"/>
            </a:endParaRPr>
          </a:p>
          <a:p>
            <a:pPr marL="0" lvl="0" indent="0" algn="l" rtl="0">
              <a:spcBef>
                <a:spcPts val="0"/>
              </a:spcBef>
              <a:spcAft>
                <a:spcPts val="0"/>
              </a:spcAft>
              <a:buNone/>
            </a:pPr>
            <a:r>
              <a:rPr lang="pt-BR" sz="1600" b="1" dirty="0">
                <a:solidFill>
                  <a:srgbClr val="203752"/>
                </a:solidFill>
                <a:latin typeface="Roboto"/>
                <a:ea typeface="Roboto"/>
                <a:cs typeface="Roboto"/>
                <a:sym typeface="Roboto"/>
              </a:rPr>
              <a:t>Nome do segundo autor¹</a:t>
            </a:r>
            <a:endParaRPr sz="1600" b="1" dirty="0">
              <a:solidFill>
                <a:srgbClr val="203752"/>
              </a:solidFill>
              <a:latin typeface="Roboto"/>
              <a:ea typeface="Roboto"/>
              <a:cs typeface="Roboto"/>
              <a:sym typeface="Roboto"/>
            </a:endParaRPr>
          </a:p>
          <a:p>
            <a:pPr marL="0" lvl="0" indent="0" algn="l" rtl="0">
              <a:spcBef>
                <a:spcPts val="0"/>
              </a:spcBef>
              <a:spcAft>
                <a:spcPts val="0"/>
              </a:spcAft>
              <a:buNone/>
            </a:pPr>
            <a:r>
              <a:rPr lang="pt-BR" sz="1600" b="1" dirty="0">
                <a:solidFill>
                  <a:srgbClr val="203752"/>
                </a:solidFill>
                <a:latin typeface="Roboto"/>
                <a:ea typeface="Roboto"/>
                <a:cs typeface="Roboto"/>
                <a:sym typeface="Roboto"/>
              </a:rPr>
              <a:t>Nome do terceiro autor²</a:t>
            </a:r>
            <a:endParaRPr sz="1600" b="1" dirty="0">
              <a:solidFill>
                <a:srgbClr val="203752"/>
              </a:solidFill>
              <a:latin typeface="Roboto"/>
              <a:ea typeface="Roboto"/>
              <a:cs typeface="Roboto"/>
              <a:sym typeface="Roboto"/>
            </a:endParaRPr>
          </a:p>
          <a:p>
            <a:pPr marL="0" lvl="0" indent="0" algn="l" rtl="0">
              <a:spcBef>
                <a:spcPts val="0"/>
              </a:spcBef>
              <a:spcAft>
                <a:spcPts val="0"/>
              </a:spcAft>
              <a:buNone/>
            </a:pPr>
            <a:r>
              <a:rPr lang="pt-BR" sz="1600" dirty="0">
                <a:solidFill>
                  <a:srgbClr val="203752"/>
                </a:solidFill>
                <a:latin typeface="Roboto"/>
                <a:ea typeface="Roboto"/>
                <a:cs typeface="Roboto"/>
                <a:sym typeface="Roboto"/>
              </a:rPr>
              <a:t>	</a:t>
            </a:r>
            <a:r>
              <a:rPr lang="pt-BR" i="1" dirty="0">
                <a:solidFill>
                  <a:srgbClr val="203752"/>
                </a:solidFill>
                <a:latin typeface="Roboto"/>
                <a:ea typeface="Roboto"/>
                <a:cs typeface="Roboto"/>
                <a:sym typeface="Roboto"/>
              </a:rPr>
              <a:t>(Autores em Roboto, 16, Negrito)</a:t>
            </a:r>
            <a:endParaRPr i="1" dirty="0">
              <a:solidFill>
                <a:srgbClr val="203752"/>
              </a:solidFill>
              <a:latin typeface="Roboto"/>
              <a:ea typeface="Roboto"/>
              <a:cs typeface="Roboto"/>
              <a:sym typeface="Roboto"/>
            </a:endParaRPr>
          </a:p>
        </p:txBody>
      </p:sp>
      <p:sp>
        <p:nvSpPr>
          <p:cNvPr id="139" name="Google Shape;139;p25"/>
          <p:cNvSpPr txBox="1"/>
          <p:nvPr/>
        </p:nvSpPr>
        <p:spPr>
          <a:xfrm>
            <a:off x="5153732" y="2604575"/>
            <a:ext cx="3687868" cy="127301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1600" b="1" dirty="0">
                <a:solidFill>
                  <a:srgbClr val="203752"/>
                </a:solidFill>
                <a:latin typeface="Roboto"/>
                <a:ea typeface="Roboto"/>
                <a:cs typeface="Roboto"/>
                <a:sym typeface="Roboto"/>
              </a:rPr>
              <a:t>¹Nome da primeira instituição</a:t>
            </a:r>
          </a:p>
          <a:p>
            <a:r>
              <a:rPr lang="pt-BR" sz="1600" b="1" dirty="0">
                <a:solidFill>
                  <a:srgbClr val="203752"/>
                </a:solidFill>
                <a:latin typeface="Roboto"/>
                <a:ea typeface="Roboto"/>
                <a:cs typeface="Roboto"/>
                <a:sym typeface="Roboto"/>
              </a:rPr>
              <a:t>²Nome da segunda instituição</a:t>
            </a:r>
          </a:p>
          <a:p>
            <a:pPr marL="0" lvl="0" indent="0" algn="r" rtl="0">
              <a:spcBef>
                <a:spcPts val="0"/>
              </a:spcBef>
              <a:spcAft>
                <a:spcPts val="0"/>
              </a:spcAft>
              <a:buNone/>
            </a:pPr>
            <a:r>
              <a:rPr lang="pt-BR" i="1" dirty="0">
                <a:solidFill>
                  <a:srgbClr val="203752"/>
                </a:solidFill>
                <a:latin typeface="Roboto"/>
                <a:ea typeface="Roboto"/>
                <a:cs typeface="Roboto"/>
                <a:sym typeface="Roboto"/>
              </a:rPr>
              <a:t>(Instituições em Roboto, 16, Negrito)</a:t>
            </a:r>
            <a:endParaRPr i="1" dirty="0">
              <a:solidFill>
                <a:srgbClr val="203752"/>
              </a:solidFill>
              <a:latin typeface="Roboto"/>
              <a:ea typeface="Roboto"/>
              <a:cs typeface="Roboto"/>
              <a:sym typeface="Roboto"/>
            </a:endParaRPr>
          </a:p>
        </p:txBody>
      </p:sp>
      <p:sp>
        <p:nvSpPr>
          <p:cNvPr id="2" name="CaixaDeTexto 1">
            <a:extLst>
              <a:ext uri="{FF2B5EF4-FFF2-40B4-BE49-F238E27FC236}">
                <a16:creationId xmlns:a16="http://schemas.microsoft.com/office/drawing/2014/main" id="{6A84BCAA-5CA1-4080-9C51-1B82C9F2B55E}"/>
              </a:ext>
            </a:extLst>
          </p:cNvPr>
          <p:cNvSpPr txBox="1"/>
          <p:nvPr/>
        </p:nvSpPr>
        <p:spPr>
          <a:xfrm>
            <a:off x="6890400" y="4141213"/>
            <a:ext cx="979201" cy="738664"/>
          </a:xfrm>
          <a:prstGeom prst="rect">
            <a:avLst/>
          </a:prstGeom>
          <a:noFill/>
        </p:spPr>
        <p:txBody>
          <a:bodyPr wrap="square" rtlCol="0">
            <a:spAutoFit/>
          </a:bodyPr>
          <a:lstStyle/>
          <a:p>
            <a:pPr algn="ctr"/>
            <a:r>
              <a:rPr lang="pt-BR" dirty="0">
                <a:solidFill>
                  <a:srgbClr val="203752"/>
                </a:solidFill>
              </a:rPr>
              <a:t>Logo da sua instituição</a:t>
            </a:r>
          </a:p>
        </p:txBody>
      </p:sp>
      <p:pic>
        <p:nvPicPr>
          <p:cNvPr id="4" name="Imagem 3" descr="Ícone&#10;&#10;Descrição gerada automaticamente">
            <a:extLst>
              <a:ext uri="{FF2B5EF4-FFF2-40B4-BE49-F238E27FC236}">
                <a16:creationId xmlns:a16="http://schemas.microsoft.com/office/drawing/2014/main" id="{EAC72A32-06EA-4B58-86C1-5F6C78DCE17D}"/>
              </a:ext>
            </a:extLst>
          </p:cNvPr>
          <p:cNvPicPr>
            <a:picLocks noChangeAspect="1"/>
          </p:cNvPicPr>
          <p:nvPr/>
        </p:nvPicPr>
        <p:blipFill>
          <a:blip r:embed="rId5"/>
          <a:stretch>
            <a:fillRect/>
          </a:stretch>
        </p:blipFill>
        <p:spPr>
          <a:xfrm>
            <a:off x="8178301" y="4141213"/>
            <a:ext cx="573331" cy="738664"/>
          </a:xfrm>
          <a:prstGeom prst="rect">
            <a:avLst/>
          </a:prstGeom>
        </p:spPr>
      </p:pic>
      <p:pic>
        <p:nvPicPr>
          <p:cNvPr id="15" name="Google Shape;133;p25">
            <a:extLst>
              <a:ext uri="{FF2B5EF4-FFF2-40B4-BE49-F238E27FC236}">
                <a16:creationId xmlns:a16="http://schemas.microsoft.com/office/drawing/2014/main" id="{DFC367E6-594D-44CB-88F0-A7F30A6C500B}"/>
              </a:ext>
            </a:extLst>
          </p:cNvPr>
          <p:cNvPicPr preferRelativeResize="0"/>
          <p:nvPr/>
        </p:nvPicPr>
        <p:blipFill rotWithShape="1">
          <a:blip r:embed="rId4">
            <a:alphaModFix/>
          </a:blip>
          <a:srcRect l="15365" r="36930" b="16170"/>
          <a:stretch/>
        </p:blipFill>
        <p:spPr>
          <a:xfrm rot="16200000" flipH="1">
            <a:off x="-117063" y="117066"/>
            <a:ext cx="2077327" cy="1843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6" name="Imagem 5" descr="Forma, Retângulo&#10;&#10;Descrição gerada automaticamente">
            <a:extLst>
              <a:ext uri="{FF2B5EF4-FFF2-40B4-BE49-F238E27FC236}">
                <a16:creationId xmlns:a16="http://schemas.microsoft.com/office/drawing/2014/main" id="{25E60571-394B-48DD-8803-12F78130BB93}"/>
              </a:ext>
            </a:extLst>
          </p:cNvPr>
          <p:cNvPicPr>
            <a:picLocks noChangeAspect="1"/>
          </p:cNvPicPr>
          <p:nvPr/>
        </p:nvPicPr>
        <p:blipFill>
          <a:blip r:embed="rId3"/>
          <a:stretch>
            <a:fillRect/>
          </a:stretch>
        </p:blipFill>
        <p:spPr>
          <a:xfrm>
            <a:off x="0" y="0"/>
            <a:ext cx="9144000" cy="5143500"/>
          </a:xfrm>
          <a:prstGeom prst="rect">
            <a:avLst/>
          </a:prstGeom>
        </p:spPr>
      </p:pic>
      <p:pic>
        <p:nvPicPr>
          <p:cNvPr id="158" name="Google Shape;158;p27"/>
          <p:cNvPicPr preferRelativeResize="0"/>
          <p:nvPr/>
        </p:nvPicPr>
        <p:blipFill rotWithShape="1">
          <a:blip r:embed="rId4">
            <a:alphaModFix/>
          </a:blip>
          <a:srcRect t="22661" r="35029" b="17449"/>
          <a:stretch/>
        </p:blipFill>
        <p:spPr>
          <a:xfrm rot="5127424" flipH="1">
            <a:off x="6969298" y="429583"/>
            <a:ext cx="2474445" cy="1684259"/>
          </a:xfrm>
          <a:prstGeom prst="rect">
            <a:avLst/>
          </a:prstGeom>
          <a:noFill/>
          <a:ln>
            <a:noFill/>
          </a:ln>
        </p:spPr>
      </p:pic>
      <p:sp>
        <p:nvSpPr>
          <p:cNvPr id="155" name="Google Shape;155;p27"/>
          <p:cNvSpPr txBox="1"/>
          <p:nvPr/>
        </p:nvSpPr>
        <p:spPr>
          <a:xfrm>
            <a:off x="445856" y="289450"/>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2800" dirty="0">
                <a:solidFill>
                  <a:srgbClr val="FFFFFF"/>
                </a:solidFill>
                <a:latin typeface="Roboto" panose="02000000000000000000" pitchFamily="2" charset="0"/>
                <a:ea typeface="Roboto" panose="02000000000000000000" pitchFamily="2" charset="0"/>
                <a:cs typeface="Bungee"/>
                <a:sym typeface="Bungee"/>
              </a:rPr>
              <a:t>INTRODUÇÃO</a:t>
            </a:r>
            <a:r>
              <a:rPr lang="pt-BR" sz="2800" dirty="0">
                <a:solidFill>
                  <a:srgbClr val="FFFFFF"/>
                </a:solidFill>
                <a:latin typeface="Bungee"/>
                <a:ea typeface="Bungee"/>
                <a:cs typeface="Bungee"/>
                <a:sym typeface="Bungee"/>
              </a:rPr>
              <a:t> </a:t>
            </a:r>
            <a:r>
              <a:rPr lang="pt-BR" i="1" dirty="0">
                <a:solidFill>
                  <a:schemeClr val="lt1"/>
                </a:solidFill>
                <a:latin typeface="Roboto"/>
                <a:ea typeface="Roboto"/>
                <a:cs typeface="Roboto"/>
                <a:sym typeface="Roboto"/>
              </a:rPr>
              <a:t>(Seção em Roboto, 38)</a:t>
            </a:r>
            <a:endParaRPr i="1" dirty="0">
              <a:solidFill>
                <a:schemeClr val="lt1"/>
              </a:solidFill>
              <a:latin typeface="Roboto"/>
              <a:ea typeface="Roboto"/>
              <a:cs typeface="Roboto"/>
              <a:sym typeface="Roboto"/>
            </a:endParaRPr>
          </a:p>
        </p:txBody>
      </p:sp>
      <p:pic>
        <p:nvPicPr>
          <p:cNvPr id="157" name="Google Shape;157;p27"/>
          <p:cNvPicPr preferRelativeResize="0"/>
          <p:nvPr/>
        </p:nvPicPr>
        <p:blipFill rotWithShape="1">
          <a:blip r:embed="rId4">
            <a:alphaModFix/>
          </a:blip>
          <a:srcRect l="820" t="20283" r="35076" b="25004"/>
          <a:stretch/>
        </p:blipFill>
        <p:spPr>
          <a:xfrm rot="-10579411" flipH="1">
            <a:off x="4994979" y="3106884"/>
            <a:ext cx="2812255" cy="1731170"/>
          </a:xfrm>
          <a:prstGeom prst="rect">
            <a:avLst/>
          </a:prstGeom>
          <a:noFill/>
          <a:ln>
            <a:noFill/>
          </a:ln>
        </p:spPr>
      </p:pic>
      <p:sp>
        <p:nvSpPr>
          <p:cNvPr id="159" name="Google Shape;159;p27"/>
          <p:cNvSpPr txBox="1"/>
          <p:nvPr/>
        </p:nvSpPr>
        <p:spPr>
          <a:xfrm>
            <a:off x="266238" y="1249562"/>
            <a:ext cx="8261235" cy="313463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pt-BR" dirty="0">
                <a:solidFill>
                  <a:srgbClr val="203752"/>
                </a:solidFill>
                <a:latin typeface="Roboto"/>
                <a:ea typeface="Roboto"/>
                <a:cs typeface="Roboto"/>
                <a:sym typeface="Roboto"/>
              </a:rPr>
              <a:t>Este documento tem por objetivo propor uma identidade visual para as apresentações do XXVIII Congresso de Estudantes de Engenharia Mecânica (CREEM), que será realizado entre os dias 09 a 13 de maio de 2022. Deste modo, as páginas seguintes abrangem cores, formas, símbolos, textos, fontes, tamanhos, entre outros, para de certa forma auxiliar os autores. Esses aspectos são sugestões, portanto, você pode modificar o design da apresentação conforme julgar necessário. As imagens figuras ao fundo podem ser removidas ou reposicionadas caso haja a intenção de utilizar figuras nos espaços.                                                                                            </a:t>
            </a:r>
            <a:endParaRPr dirty="0">
              <a:solidFill>
                <a:srgbClr val="203752"/>
              </a:solidFill>
              <a:latin typeface="Roboto"/>
              <a:ea typeface="Roboto"/>
              <a:cs typeface="Roboto"/>
              <a:sym typeface="Roboto"/>
            </a:endParaRPr>
          </a:p>
          <a:p>
            <a:pPr marL="0" lvl="0" indent="0" algn="l" rtl="0">
              <a:lnSpc>
                <a:spcPct val="150000"/>
              </a:lnSpc>
              <a:spcBef>
                <a:spcPts val="0"/>
              </a:spcBef>
              <a:spcAft>
                <a:spcPts val="0"/>
              </a:spcAft>
              <a:buClr>
                <a:schemeClr val="dk1"/>
              </a:buClr>
              <a:buSzPts val="1100"/>
              <a:buFont typeface="Arial"/>
              <a:buNone/>
            </a:pPr>
            <a:r>
              <a:rPr lang="pt-BR" i="1" dirty="0">
                <a:solidFill>
                  <a:srgbClr val="203752"/>
                </a:solidFill>
                <a:latin typeface="Roboto"/>
                <a:ea typeface="Roboto"/>
                <a:cs typeface="Roboto"/>
                <a:sym typeface="Roboto"/>
              </a:rPr>
              <a:t>(Texto em Roboto, 14)</a:t>
            </a:r>
            <a:endParaRPr i="1" dirty="0">
              <a:solidFill>
                <a:srgbClr val="203752"/>
              </a:solidFill>
              <a:latin typeface="Roboto"/>
              <a:ea typeface="Roboto"/>
              <a:cs typeface="Roboto"/>
              <a:sym typeface="Roboto"/>
            </a:endParaRPr>
          </a:p>
        </p:txBody>
      </p:sp>
      <p:pic>
        <p:nvPicPr>
          <p:cNvPr id="4" name="Imagem 3" descr="Ícone&#10;&#10;Descrição gerada automaticamente">
            <a:extLst>
              <a:ext uri="{FF2B5EF4-FFF2-40B4-BE49-F238E27FC236}">
                <a16:creationId xmlns:a16="http://schemas.microsoft.com/office/drawing/2014/main" id="{E3C1C8BF-658A-421E-89C5-C4CBCA9EA04F}"/>
              </a:ext>
            </a:extLst>
          </p:cNvPr>
          <p:cNvPicPr>
            <a:picLocks noChangeAspect="1"/>
          </p:cNvPicPr>
          <p:nvPr/>
        </p:nvPicPr>
        <p:blipFill>
          <a:blip r:embed="rId5"/>
          <a:stretch>
            <a:fillRect/>
          </a:stretch>
        </p:blipFill>
        <p:spPr>
          <a:xfrm>
            <a:off x="8457455" y="4412524"/>
            <a:ext cx="504474" cy="64995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6" name="Imagem 5" descr="Forma, Retângulo&#10;&#10;Descrição gerada automaticamente">
            <a:extLst>
              <a:ext uri="{FF2B5EF4-FFF2-40B4-BE49-F238E27FC236}">
                <a16:creationId xmlns:a16="http://schemas.microsoft.com/office/drawing/2014/main" id="{3D644D31-C209-47AF-949B-2EE3FA95D8EC}"/>
              </a:ext>
            </a:extLst>
          </p:cNvPr>
          <p:cNvPicPr>
            <a:picLocks noChangeAspect="1"/>
          </p:cNvPicPr>
          <p:nvPr/>
        </p:nvPicPr>
        <p:blipFill>
          <a:blip r:embed="rId3"/>
          <a:stretch>
            <a:fillRect/>
          </a:stretch>
        </p:blipFill>
        <p:spPr>
          <a:xfrm>
            <a:off x="0" y="0"/>
            <a:ext cx="9144000" cy="5143500"/>
          </a:xfrm>
          <a:prstGeom prst="rect">
            <a:avLst/>
          </a:prstGeom>
        </p:spPr>
      </p:pic>
      <p:sp>
        <p:nvSpPr>
          <p:cNvPr id="165" name="Google Shape;165;p28"/>
          <p:cNvSpPr txBox="1"/>
          <p:nvPr/>
        </p:nvSpPr>
        <p:spPr>
          <a:xfrm>
            <a:off x="466775" y="289450"/>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2800" dirty="0">
                <a:solidFill>
                  <a:srgbClr val="FFFFFF"/>
                </a:solidFill>
                <a:latin typeface="Roboto" panose="02000000000000000000" pitchFamily="2" charset="0"/>
                <a:ea typeface="Roboto" panose="02000000000000000000" pitchFamily="2" charset="0"/>
                <a:cs typeface="Bungee"/>
                <a:sym typeface="Bungee"/>
              </a:rPr>
              <a:t>Formatação do texto</a:t>
            </a:r>
            <a:endParaRPr sz="2800" dirty="0">
              <a:solidFill>
                <a:srgbClr val="FFFFFF"/>
              </a:solidFill>
              <a:latin typeface="Roboto" panose="02000000000000000000" pitchFamily="2" charset="0"/>
              <a:ea typeface="Roboto" panose="02000000000000000000" pitchFamily="2" charset="0"/>
            </a:endParaRPr>
          </a:p>
        </p:txBody>
      </p:sp>
      <p:pic>
        <p:nvPicPr>
          <p:cNvPr id="166" name="Google Shape;166;p28"/>
          <p:cNvPicPr preferRelativeResize="0"/>
          <p:nvPr/>
        </p:nvPicPr>
        <p:blipFill rotWithShape="1">
          <a:blip r:embed="rId4">
            <a:alphaModFix/>
          </a:blip>
          <a:srcRect l="6064" t="10203" r="36189" b="57358"/>
          <a:stretch/>
        </p:blipFill>
        <p:spPr>
          <a:xfrm rot="2865187" flipH="1">
            <a:off x="6649290" y="372711"/>
            <a:ext cx="2764367" cy="1092467"/>
          </a:xfrm>
          <a:prstGeom prst="rect">
            <a:avLst/>
          </a:prstGeom>
          <a:noFill/>
          <a:ln>
            <a:noFill/>
          </a:ln>
        </p:spPr>
      </p:pic>
      <p:pic>
        <p:nvPicPr>
          <p:cNvPr id="170" name="Google Shape;170;p28"/>
          <p:cNvPicPr preferRelativeResize="0"/>
          <p:nvPr/>
        </p:nvPicPr>
        <p:blipFill rotWithShape="1">
          <a:blip r:embed="rId4">
            <a:alphaModFix/>
          </a:blip>
          <a:srcRect l="16066" t="22368" r="23597" b="26615"/>
          <a:stretch/>
        </p:blipFill>
        <p:spPr>
          <a:xfrm rot="10800000" flipH="1">
            <a:off x="0" y="3259273"/>
            <a:ext cx="3089707" cy="1884227"/>
          </a:xfrm>
          <a:prstGeom prst="rect">
            <a:avLst/>
          </a:prstGeom>
          <a:noFill/>
          <a:ln>
            <a:noFill/>
          </a:ln>
        </p:spPr>
      </p:pic>
      <p:sp>
        <p:nvSpPr>
          <p:cNvPr id="168" name="Google Shape;168;p28"/>
          <p:cNvSpPr txBox="1"/>
          <p:nvPr/>
        </p:nvSpPr>
        <p:spPr>
          <a:xfrm>
            <a:off x="790975" y="1306875"/>
            <a:ext cx="7588200" cy="25326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75ABEA"/>
              </a:buClr>
              <a:buSzPts val="1400"/>
              <a:buFont typeface="Roboto"/>
              <a:buChar char="●"/>
            </a:pPr>
            <a:r>
              <a:rPr lang="pt-BR" dirty="0">
                <a:solidFill>
                  <a:srgbClr val="203752"/>
                </a:solidFill>
                <a:latin typeface="Roboto"/>
                <a:ea typeface="Roboto"/>
                <a:cs typeface="Roboto"/>
                <a:sym typeface="Roboto"/>
              </a:rPr>
              <a:t>Fique à vontade para modificar a apresentação conforme julgar necessário. Esse documento é apenas uma sugestão, para uma “dar um norte” aos autores!</a:t>
            </a:r>
            <a:endParaRPr dirty="0">
              <a:solidFill>
                <a:srgbClr val="203752"/>
              </a:solidFill>
              <a:latin typeface="Roboto"/>
              <a:ea typeface="Roboto"/>
              <a:cs typeface="Roboto"/>
              <a:sym typeface="Roboto"/>
            </a:endParaRPr>
          </a:p>
          <a:p>
            <a:pPr marL="457200" lvl="0" indent="-317500" algn="l" rtl="0">
              <a:lnSpc>
                <a:spcPct val="115000"/>
              </a:lnSpc>
              <a:spcBef>
                <a:spcPts val="0"/>
              </a:spcBef>
              <a:spcAft>
                <a:spcPts val="0"/>
              </a:spcAft>
              <a:buClr>
                <a:srgbClr val="75ABEA"/>
              </a:buClr>
              <a:buSzPts val="1400"/>
              <a:buFont typeface="Roboto"/>
              <a:buChar char="●"/>
            </a:pPr>
            <a:r>
              <a:rPr lang="pt-BR" dirty="0">
                <a:solidFill>
                  <a:srgbClr val="203752"/>
                </a:solidFill>
                <a:latin typeface="Roboto"/>
                <a:ea typeface="Roboto"/>
                <a:cs typeface="Roboto"/>
                <a:sym typeface="Roboto"/>
              </a:rPr>
              <a:t>A fonte predominante no trabalho é a “Roboto”. Os tamanhos são variáveis. Em alguns momentos há sugestões quanto à fonte utilizada, tamanho da fonte, e demais formatação. </a:t>
            </a:r>
          </a:p>
          <a:p>
            <a:pPr marL="152400" lvl="0" indent="0" algn="l" rtl="0">
              <a:lnSpc>
                <a:spcPct val="115000"/>
              </a:lnSpc>
              <a:spcBef>
                <a:spcPts val="600"/>
              </a:spcBef>
              <a:spcAft>
                <a:spcPts val="0"/>
              </a:spcAft>
              <a:buClr>
                <a:schemeClr val="dk1"/>
              </a:buClr>
              <a:buSzPts val="1100"/>
              <a:buFont typeface="Arial"/>
              <a:buNone/>
            </a:pPr>
            <a:r>
              <a:rPr lang="pt-BR" sz="1900" b="1" dirty="0">
                <a:solidFill>
                  <a:srgbClr val="75ABEA"/>
                </a:solidFill>
                <a:latin typeface="Roboto"/>
                <a:ea typeface="Roboto"/>
                <a:cs typeface="Roboto"/>
                <a:sym typeface="Roboto"/>
              </a:rPr>
              <a:t>Subseções</a:t>
            </a:r>
            <a:r>
              <a:rPr lang="pt-BR" sz="1900" b="1" dirty="0">
                <a:solidFill>
                  <a:srgbClr val="999999"/>
                </a:solidFill>
                <a:latin typeface="Roboto"/>
                <a:ea typeface="Roboto"/>
                <a:cs typeface="Roboto"/>
                <a:sym typeface="Roboto"/>
              </a:rPr>
              <a:t> </a:t>
            </a:r>
            <a:r>
              <a:rPr lang="pt-BR" sz="1300" i="1" dirty="0">
                <a:solidFill>
                  <a:srgbClr val="203752"/>
                </a:solidFill>
                <a:latin typeface="Roboto"/>
                <a:ea typeface="Roboto"/>
                <a:cs typeface="Roboto"/>
                <a:sym typeface="Roboto"/>
              </a:rPr>
              <a:t>(Subseção, em Roboto, 20, negrito e em outra cor)</a:t>
            </a:r>
            <a:endParaRPr sz="1300" i="1" dirty="0">
              <a:solidFill>
                <a:srgbClr val="203752"/>
              </a:solidFill>
              <a:latin typeface="Roboto"/>
              <a:ea typeface="Roboto"/>
              <a:cs typeface="Roboto"/>
              <a:sym typeface="Roboto"/>
            </a:endParaRPr>
          </a:p>
          <a:p>
            <a:pPr marL="457200" lvl="0" indent="-317500" algn="l" rtl="0">
              <a:lnSpc>
                <a:spcPct val="115000"/>
              </a:lnSpc>
              <a:spcBef>
                <a:spcPts val="600"/>
              </a:spcBef>
              <a:spcAft>
                <a:spcPts val="0"/>
              </a:spcAft>
              <a:buClr>
                <a:srgbClr val="75ABEA"/>
              </a:buClr>
              <a:buSzPts val="1400"/>
              <a:buFont typeface="Roboto"/>
              <a:buChar char="●"/>
            </a:pPr>
            <a:r>
              <a:rPr lang="pt-BR" dirty="0">
                <a:solidFill>
                  <a:srgbClr val="203752"/>
                </a:solidFill>
                <a:latin typeface="Roboto"/>
                <a:ea typeface="Roboto"/>
                <a:cs typeface="Roboto"/>
                <a:sym typeface="Roboto"/>
              </a:rPr>
              <a:t>Procure manter uma ordem hierárquica com os tamanhos das subseções. Se necessário, numere-as.</a:t>
            </a:r>
            <a:endParaRPr dirty="0">
              <a:solidFill>
                <a:srgbClr val="203752"/>
              </a:solidFill>
              <a:latin typeface="Roboto"/>
              <a:ea typeface="Roboto"/>
              <a:cs typeface="Roboto"/>
              <a:sym typeface="Roboto"/>
            </a:endParaRPr>
          </a:p>
          <a:p>
            <a:pPr marL="0" lvl="0" indent="0" algn="l" rtl="0">
              <a:spcBef>
                <a:spcPts val="600"/>
              </a:spcBef>
              <a:spcAft>
                <a:spcPts val="0"/>
              </a:spcAft>
              <a:buNone/>
            </a:pPr>
            <a:endParaRPr sz="1300" dirty="0"/>
          </a:p>
        </p:txBody>
      </p:sp>
      <p:pic>
        <p:nvPicPr>
          <p:cNvPr id="9" name="Imagem 8" descr="Ícone&#10;&#10;Descrição gerada automaticamente">
            <a:extLst>
              <a:ext uri="{FF2B5EF4-FFF2-40B4-BE49-F238E27FC236}">
                <a16:creationId xmlns:a16="http://schemas.microsoft.com/office/drawing/2014/main" id="{2C4C04CB-37BD-4331-BE36-B53DADC366A9}"/>
              </a:ext>
            </a:extLst>
          </p:cNvPr>
          <p:cNvPicPr>
            <a:picLocks noChangeAspect="1"/>
          </p:cNvPicPr>
          <p:nvPr/>
        </p:nvPicPr>
        <p:blipFill>
          <a:blip r:embed="rId5"/>
          <a:stretch>
            <a:fillRect/>
          </a:stretch>
        </p:blipFill>
        <p:spPr>
          <a:xfrm>
            <a:off x="8457455" y="4412524"/>
            <a:ext cx="504474" cy="64995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2" name="Imagem 11" descr="Forma, Retângulo&#10;&#10;Descrição gerada automaticamente">
            <a:extLst>
              <a:ext uri="{FF2B5EF4-FFF2-40B4-BE49-F238E27FC236}">
                <a16:creationId xmlns:a16="http://schemas.microsoft.com/office/drawing/2014/main" id="{2450F487-75EE-4B66-AA35-E1E935709955}"/>
              </a:ext>
            </a:extLst>
          </p:cNvPr>
          <p:cNvPicPr>
            <a:picLocks noChangeAspect="1"/>
          </p:cNvPicPr>
          <p:nvPr/>
        </p:nvPicPr>
        <p:blipFill>
          <a:blip r:embed="rId3"/>
          <a:stretch>
            <a:fillRect/>
          </a:stretch>
        </p:blipFill>
        <p:spPr>
          <a:xfrm>
            <a:off x="0" y="0"/>
            <a:ext cx="9144000" cy="5143500"/>
          </a:xfrm>
          <a:prstGeom prst="rect">
            <a:avLst/>
          </a:prstGeom>
        </p:spPr>
      </p:pic>
      <p:sp>
        <p:nvSpPr>
          <p:cNvPr id="177" name="Google Shape;177;p29"/>
          <p:cNvSpPr txBox="1"/>
          <p:nvPr/>
        </p:nvSpPr>
        <p:spPr>
          <a:xfrm>
            <a:off x="466775" y="289450"/>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2800" dirty="0">
                <a:solidFill>
                  <a:srgbClr val="FFFFFF"/>
                </a:solidFill>
                <a:latin typeface="Roboto" panose="02000000000000000000" pitchFamily="2" charset="0"/>
                <a:ea typeface="Roboto" panose="02000000000000000000" pitchFamily="2" charset="0"/>
                <a:cs typeface="Bungee"/>
                <a:sym typeface="Bungee"/>
              </a:rPr>
              <a:t>FIGURAS E TABELAS</a:t>
            </a:r>
            <a:endParaRPr sz="2800" dirty="0">
              <a:solidFill>
                <a:srgbClr val="FFFFFF"/>
              </a:solidFill>
              <a:latin typeface="Roboto" panose="02000000000000000000" pitchFamily="2" charset="0"/>
              <a:ea typeface="Roboto" panose="02000000000000000000" pitchFamily="2" charset="0"/>
            </a:endParaRPr>
          </a:p>
        </p:txBody>
      </p:sp>
      <p:pic>
        <p:nvPicPr>
          <p:cNvPr id="178" name="Google Shape;178;p29"/>
          <p:cNvPicPr preferRelativeResize="0"/>
          <p:nvPr/>
        </p:nvPicPr>
        <p:blipFill rotWithShape="1">
          <a:blip r:embed="rId4">
            <a:alphaModFix/>
          </a:blip>
          <a:srcRect l="823" t="22368" r="9626" b="15600"/>
          <a:stretch/>
        </p:blipFill>
        <p:spPr>
          <a:xfrm rot="10800000" flipH="1">
            <a:off x="0" y="3266794"/>
            <a:ext cx="3713018" cy="1786649"/>
          </a:xfrm>
          <a:prstGeom prst="rect">
            <a:avLst/>
          </a:prstGeom>
          <a:noFill/>
          <a:ln>
            <a:noFill/>
          </a:ln>
        </p:spPr>
      </p:pic>
      <p:sp>
        <p:nvSpPr>
          <p:cNvPr id="180" name="Google Shape;180;p29"/>
          <p:cNvSpPr txBox="1"/>
          <p:nvPr/>
        </p:nvSpPr>
        <p:spPr>
          <a:xfrm>
            <a:off x="290449" y="1786650"/>
            <a:ext cx="3713017" cy="15702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rgbClr val="75ABEA"/>
              </a:buClr>
              <a:buSzPts val="1600"/>
              <a:buFont typeface="Roboto"/>
              <a:buChar char="●"/>
            </a:pPr>
            <a:r>
              <a:rPr lang="pt-BR" sz="1600" dirty="0">
                <a:solidFill>
                  <a:srgbClr val="203752"/>
                </a:solidFill>
                <a:latin typeface="Roboto"/>
                <a:ea typeface="Roboto"/>
                <a:cs typeface="Roboto"/>
                <a:sym typeface="Roboto"/>
              </a:rPr>
              <a:t>Procure deixar imagens e tabelas em boa resolução.</a:t>
            </a:r>
            <a:endParaRPr sz="1600" dirty="0">
              <a:solidFill>
                <a:srgbClr val="203752"/>
              </a:solidFill>
              <a:latin typeface="Roboto"/>
              <a:ea typeface="Roboto"/>
              <a:cs typeface="Roboto"/>
              <a:sym typeface="Roboto"/>
            </a:endParaRPr>
          </a:p>
          <a:p>
            <a:pPr marL="457200" lvl="0" indent="-330200" algn="l" rtl="0">
              <a:lnSpc>
                <a:spcPct val="115000"/>
              </a:lnSpc>
              <a:spcBef>
                <a:spcPts val="0"/>
              </a:spcBef>
              <a:spcAft>
                <a:spcPts val="0"/>
              </a:spcAft>
              <a:buClr>
                <a:srgbClr val="75ABEA"/>
              </a:buClr>
              <a:buSzPts val="1600"/>
              <a:buFont typeface="Roboto"/>
              <a:buChar char="●"/>
            </a:pPr>
            <a:r>
              <a:rPr lang="pt-BR" sz="1600" dirty="0">
                <a:solidFill>
                  <a:srgbClr val="203752"/>
                </a:solidFill>
                <a:latin typeface="Roboto"/>
                <a:ea typeface="Roboto"/>
                <a:cs typeface="Roboto"/>
                <a:sym typeface="Roboto"/>
              </a:rPr>
              <a:t>Recomenda-se colocar legenda nas figuras e tabelas.</a:t>
            </a:r>
            <a:endParaRPr sz="1600" dirty="0">
              <a:solidFill>
                <a:srgbClr val="203752"/>
              </a:solidFill>
              <a:latin typeface="Roboto"/>
              <a:ea typeface="Roboto"/>
              <a:cs typeface="Roboto"/>
              <a:sym typeface="Roboto"/>
            </a:endParaRPr>
          </a:p>
        </p:txBody>
      </p:sp>
      <p:pic>
        <p:nvPicPr>
          <p:cNvPr id="179" name="Google Shape;179;p29"/>
          <p:cNvPicPr preferRelativeResize="0"/>
          <p:nvPr/>
        </p:nvPicPr>
        <p:blipFill rotWithShape="1">
          <a:blip r:embed="rId4">
            <a:alphaModFix/>
          </a:blip>
          <a:srcRect l="13482" t="21066" r="38669" b="27682"/>
          <a:stretch/>
        </p:blipFill>
        <p:spPr>
          <a:xfrm rot="4117538" flipH="1">
            <a:off x="7354390" y="402445"/>
            <a:ext cx="1686364" cy="1204464"/>
          </a:xfrm>
          <a:prstGeom prst="rect">
            <a:avLst/>
          </a:prstGeom>
          <a:noFill/>
          <a:ln>
            <a:noFill/>
          </a:ln>
        </p:spPr>
      </p:pic>
      <p:pic>
        <p:nvPicPr>
          <p:cNvPr id="7" name="Imagem 6">
            <a:extLst>
              <a:ext uri="{FF2B5EF4-FFF2-40B4-BE49-F238E27FC236}">
                <a16:creationId xmlns:a16="http://schemas.microsoft.com/office/drawing/2014/main" id="{B203CF3C-7725-43F6-9B48-73DE449E329F}"/>
              </a:ext>
            </a:extLst>
          </p:cNvPr>
          <p:cNvPicPr>
            <a:picLocks noChangeAspect="1"/>
          </p:cNvPicPr>
          <p:nvPr/>
        </p:nvPicPr>
        <p:blipFill>
          <a:blip r:embed="rId5"/>
          <a:stretch>
            <a:fillRect/>
          </a:stretch>
        </p:blipFill>
        <p:spPr>
          <a:xfrm>
            <a:off x="4483727" y="1265410"/>
            <a:ext cx="4344875" cy="2612680"/>
          </a:xfrm>
          <a:prstGeom prst="rect">
            <a:avLst/>
          </a:prstGeom>
        </p:spPr>
      </p:pic>
      <p:pic>
        <p:nvPicPr>
          <p:cNvPr id="10" name="Imagem 9" descr="Ícone&#10;&#10;Descrição gerada automaticamente">
            <a:extLst>
              <a:ext uri="{FF2B5EF4-FFF2-40B4-BE49-F238E27FC236}">
                <a16:creationId xmlns:a16="http://schemas.microsoft.com/office/drawing/2014/main" id="{FA64E746-433C-42F4-A276-AF0525BFE3E5}"/>
              </a:ext>
            </a:extLst>
          </p:cNvPr>
          <p:cNvPicPr>
            <a:picLocks noChangeAspect="1"/>
          </p:cNvPicPr>
          <p:nvPr/>
        </p:nvPicPr>
        <p:blipFill>
          <a:blip r:embed="rId6"/>
          <a:stretch>
            <a:fillRect/>
          </a:stretch>
        </p:blipFill>
        <p:spPr>
          <a:xfrm>
            <a:off x="8457455" y="4412524"/>
            <a:ext cx="504474" cy="64995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7" name="Imagem 6" descr="Forma, Retângulo&#10;&#10;Descrição gerada automaticamente">
            <a:extLst>
              <a:ext uri="{FF2B5EF4-FFF2-40B4-BE49-F238E27FC236}">
                <a16:creationId xmlns:a16="http://schemas.microsoft.com/office/drawing/2014/main" id="{1B29B95F-5A22-4EB0-9CEA-6634A82FD1CE}"/>
              </a:ext>
            </a:extLst>
          </p:cNvPr>
          <p:cNvPicPr>
            <a:picLocks noChangeAspect="1"/>
          </p:cNvPicPr>
          <p:nvPr/>
        </p:nvPicPr>
        <p:blipFill>
          <a:blip r:embed="rId3"/>
          <a:stretch>
            <a:fillRect/>
          </a:stretch>
        </p:blipFill>
        <p:spPr>
          <a:xfrm>
            <a:off x="0" y="0"/>
            <a:ext cx="9144000" cy="5143500"/>
          </a:xfrm>
          <a:prstGeom prst="rect">
            <a:avLst/>
          </a:prstGeom>
        </p:spPr>
      </p:pic>
      <p:sp>
        <p:nvSpPr>
          <p:cNvPr id="188" name="Google Shape;188;p30"/>
          <p:cNvSpPr txBox="1"/>
          <p:nvPr/>
        </p:nvSpPr>
        <p:spPr>
          <a:xfrm>
            <a:off x="466775" y="289450"/>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2800" dirty="0">
                <a:solidFill>
                  <a:srgbClr val="FFFFFF"/>
                </a:solidFill>
                <a:latin typeface="Roboto" panose="02000000000000000000" pitchFamily="2" charset="0"/>
                <a:ea typeface="Roboto" panose="02000000000000000000" pitchFamily="2" charset="0"/>
                <a:cs typeface="Bungee"/>
                <a:sym typeface="Bungee"/>
              </a:rPr>
              <a:t>cores</a:t>
            </a:r>
            <a:endParaRPr sz="2800" dirty="0">
              <a:solidFill>
                <a:srgbClr val="FFFFFF"/>
              </a:solidFill>
              <a:latin typeface="Roboto" panose="02000000000000000000" pitchFamily="2" charset="0"/>
              <a:ea typeface="Roboto" panose="02000000000000000000" pitchFamily="2" charset="0"/>
            </a:endParaRPr>
          </a:p>
        </p:txBody>
      </p:sp>
      <p:sp>
        <p:nvSpPr>
          <p:cNvPr id="190" name="Google Shape;190;p30"/>
          <p:cNvSpPr/>
          <p:nvPr/>
        </p:nvSpPr>
        <p:spPr>
          <a:xfrm>
            <a:off x="3283789" y="1210114"/>
            <a:ext cx="1009500" cy="1009500"/>
          </a:xfrm>
          <a:prstGeom prst="roundRect">
            <a:avLst>
              <a:gd name="adj" fmla="val 16667"/>
            </a:avLst>
          </a:prstGeom>
          <a:solidFill>
            <a:srgbClr val="75AB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30"/>
          <p:cNvSpPr txBox="1"/>
          <p:nvPr/>
        </p:nvSpPr>
        <p:spPr>
          <a:xfrm>
            <a:off x="3172939" y="1610564"/>
            <a:ext cx="1231200" cy="259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dirty="0">
                <a:solidFill>
                  <a:srgbClr val="FFFFFF"/>
                </a:solidFill>
                <a:latin typeface="Roboto"/>
                <a:ea typeface="Roboto"/>
                <a:cs typeface="Roboto"/>
                <a:sym typeface="Roboto"/>
              </a:rPr>
              <a:t>#75abea</a:t>
            </a:r>
            <a:endParaRPr sz="1400" b="0" i="0" u="none" strike="noStrike" cap="none" dirty="0">
              <a:solidFill>
                <a:srgbClr val="FFFFFF"/>
              </a:solidFill>
              <a:latin typeface="Roboto"/>
              <a:ea typeface="Roboto"/>
              <a:cs typeface="Roboto"/>
              <a:sym typeface="Roboto"/>
            </a:endParaRPr>
          </a:p>
        </p:txBody>
      </p:sp>
      <p:pic>
        <p:nvPicPr>
          <p:cNvPr id="193" name="Google Shape;193;p30"/>
          <p:cNvPicPr preferRelativeResize="0"/>
          <p:nvPr/>
        </p:nvPicPr>
        <p:blipFill rotWithShape="1">
          <a:blip r:embed="rId4">
            <a:alphaModFix/>
          </a:blip>
          <a:srcRect l="819" t="20441" r="21134" b="15599"/>
          <a:stretch/>
        </p:blipFill>
        <p:spPr>
          <a:xfrm rot="-5727212" flipH="1">
            <a:off x="-525956" y="2033800"/>
            <a:ext cx="3853575" cy="2277747"/>
          </a:xfrm>
          <a:prstGeom prst="rect">
            <a:avLst/>
          </a:prstGeom>
          <a:noFill/>
          <a:ln>
            <a:noFill/>
          </a:ln>
        </p:spPr>
      </p:pic>
      <p:pic>
        <p:nvPicPr>
          <p:cNvPr id="194" name="Google Shape;194;p30"/>
          <p:cNvPicPr preferRelativeResize="0"/>
          <p:nvPr/>
        </p:nvPicPr>
        <p:blipFill rotWithShape="1">
          <a:blip r:embed="rId4">
            <a:alphaModFix/>
          </a:blip>
          <a:srcRect r="35427" b="17689"/>
          <a:stretch/>
        </p:blipFill>
        <p:spPr>
          <a:xfrm rot="4117538" flipH="1">
            <a:off x="6301455" y="315448"/>
            <a:ext cx="2810465" cy="2590229"/>
          </a:xfrm>
          <a:prstGeom prst="rect">
            <a:avLst/>
          </a:prstGeom>
          <a:noFill/>
          <a:ln>
            <a:noFill/>
          </a:ln>
        </p:spPr>
      </p:pic>
      <p:sp>
        <p:nvSpPr>
          <p:cNvPr id="195" name="Google Shape;195;p30"/>
          <p:cNvSpPr/>
          <p:nvPr/>
        </p:nvSpPr>
        <p:spPr>
          <a:xfrm>
            <a:off x="4855038" y="1210114"/>
            <a:ext cx="1009500" cy="1009500"/>
          </a:xfrm>
          <a:prstGeom prst="roundRect">
            <a:avLst>
              <a:gd name="adj" fmla="val 16667"/>
            </a:avLst>
          </a:prstGeom>
          <a:solidFill>
            <a:srgbClr val="20375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999999"/>
              </a:solidFill>
              <a:latin typeface="Arial"/>
              <a:ea typeface="Arial"/>
              <a:cs typeface="Arial"/>
              <a:sym typeface="Arial"/>
            </a:endParaRPr>
          </a:p>
        </p:txBody>
      </p:sp>
      <p:sp>
        <p:nvSpPr>
          <p:cNvPr id="196" name="Google Shape;196;p30"/>
          <p:cNvSpPr txBox="1"/>
          <p:nvPr/>
        </p:nvSpPr>
        <p:spPr>
          <a:xfrm>
            <a:off x="4725139" y="1610564"/>
            <a:ext cx="1231200" cy="259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dirty="0">
                <a:solidFill>
                  <a:srgbClr val="FFFFFF"/>
                </a:solidFill>
                <a:latin typeface="Roboto"/>
                <a:ea typeface="Roboto"/>
                <a:cs typeface="Roboto"/>
                <a:sym typeface="Roboto"/>
              </a:rPr>
              <a:t>#203752</a:t>
            </a:r>
            <a:endParaRPr sz="1400" b="0" i="0" u="none" strike="noStrike" cap="none" dirty="0">
              <a:solidFill>
                <a:srgbClr val="FFFFFF"/>
              </a:solidFill>
              <a:latin typeface="Roboto"/>
              <a:ea typeface="Roboto"/>
              <a:cs typeface="Roboto"/>
              <a:sym typeface="Roboto"/>
            </a:endParaRPr>
          </a:p>
        </p:txBody>
      </p:sp>
      <p:sp>
        <p:nvSpPr>
          <p:cNvPr id="198" name="Google Shape;198;p30"/>
          <p:cNvSpPr txBox="1"/>
          <p:nvPr/>
        </p:nvSpPr>
        <p:spPr>
          <a:xfrm>
            <a:off x="2947489" y="2170139"/>
            <a:ext cx="1682100" cy="25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1100" dirty="0">
                <a:solidFill>
                  <a:srgbClr val="75ABEA"/>
                </a:solidFill>
                <a:latin typeface="Roboto Black"/>
                <a:ea typeface="Roboto Black"/>
                <a:cs typeface="Roboto Black"/>
                <a:sym typeface="Roboto Black"/>
              </a:rPr>
              <a:t>COR DE TEMA</a:t>
            </a:r>
          </a:p>
        </p:txBody>
      </p:sp>
      <p:sp>
        <p:nvSpPr>
          <p:cNvPr id="199" name="Google Shape;199;p30"/>
          <p:cNvSpPr txBox="1"/>
          <p:nvPr/>
        </p:nvSpPr>
        <p:spPr>
          <a:xfrm>
            <a:off x="4499701" y="2170139"/>
            <a:ext cx="1682100" cy="25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1100" dirty="0">
                <a:solidFill>
                  <a:srgbClr val="203752"/>
                </a:solidFill>
                <a:latin typeface="Roboto Black"/>
                <a:ea typeface="Roboto Black"/>
                <a:cs typeface="Roboto Black"/>
                <a:sym typeface="Roboto Black"/>
              </a:rPr>
              <a:t>COR DA FONTE</a:t>
            </a:r>
            <a:endParaRPr sz="1100" dirty="0">
              <a:solidFill>
                <a:srgbClr val="203752"/>
              </a:solidFill>
              <a:latin typeface="Roboto Black"/>
              <a:ea typeface="Roboto Black"/>
              <a:cs typeface="Roboto Black"/>
              <a:sym typeface="Roboto Black"/>
            </a:endParaRPr>
          </a:p>
        </p:txBody>
      </p:sp>
      <p:grpSp>
        <p:nvGrpSpPr>
          <p:cNvPr id="217" name="Google Shape;217;p30"/>
          <p:cNvGrpSpPr/>
          <p:nvPr/>
        </p:nvGrpSpPr>
        <p:grpSpPr>
          <a:xfrm>
            <a:off x="4855038" y="2834972"/>
            <a:ext cx="266620" cy="170174"/>
            <a:chOff x="4677950" y="1746575"/>
            <a:chExt cx="162000" cy="117200"/>
          </a:xfrm>
          <a:solidFill>
            <a:srgbClr val="203752"/>
          </a:solidFill>
        </p:grpSpPr>
        <p:sp>
          <p:nvSpPr>
            <p:cNvPr id="218" name="Google Shape;218;p30"/>
            <p:cNvSpPr/>
            <p:nvPr/>
          </p:nvSpPr>
          <p:spPr>
            <a:xfrm>
              <a:off x="4677950" y="1746575"/>
              <a:ext cx="162000" cy="117200"/>
            </a:xfrm>
            <a:custGeom>
              <a:avLst/>
              <a:gdLst/>
              <a:ahLst/>
              <a:cxnLst/>
              <a:rect l="l" t="t" r="r" b="b"/>
              <a:pathLst>
                <a:path w="6480" h="4688" fill="none" extrusionOk="0">
                  <a:moveTo>
                    <a:pt x="572" y="0"/>
                  </a:moveTo>
                  <a:lnTo>
                    <a:pt x="5869" y="0"/>
                  </a:lnTo>
                  <a:lnTo>
                    <a:pt x="5869" y="0"/>
                  </a:lnTo>
                  <a:lnTo>
                    <a:pt x="5984" y="0"/>
                  </a:lnTo>
                  <a:lnTo>
                    <a:pt x="6098" y="38"/>
                  </a:lnTo>
                  <a:lnTo>
                    <a:pt x="6289" y="153"/>
                  </a:lnTo>
                  <a:lnTo>
                    <a:pt x="6403" y="343"/>
                  </a:lnTo>
                  <a:lnTo>
                    <a:pt x="6441" y="458"/>
                  </a:lnTo>
                  <a:lnTo>
                    <a:pt x="6479" y="572"/>
                  </a:lnTo>
                  <a:lnTo>
                    <a:pt x="6479" y="4116"/>
                  </a:lnTo>
                  <a:lnTo>
                    <a:pt x="6479" y="4116"/>
                  </a:lnTo>
                  <a:lnTo>
                    <a:pt x="6441" y="4230"/>
                  </a:lnTo>
                  <a:lnTo>
                    <a:pt x="6403" y="4345"/>
                  </a:lnTo>
                  <a:lnTo>
                    <a:pt x="6289" y="4535"/>
                  </a:lnTo>
                  <a:lnTo>
                    <a:pt x="6098" y="4650"/>
                  </a:lnTo>
                  <a:lnTo>
                    <a:pt x="5984" y="4688"/>
                  </a:lnTo>
                  <a:lnTo>
                    <a:pt x="5869" y="4688"/>
                  </a:lnTo>
                  <a:lnTo>
                    <a:pt x="572" y="4688"/>
                  </a:lnTo>
                  <a:lnTo>
                    <a:pt x="572" y="4688"/>
                  </a:lnTo>
                  <a:lnTo>
                    <a:pt x="458" y="4688"/>
                  </a:lnTo>
                  <a:lnTo>
                    <a:pt x="343" y="4650"/>
                  </a:lnTo>
                  <a:lnTo>
                    <a:pt x="153" y="4535"/>
                  </a:lnTo>
                  <a:lnTo>
                    <a:pt x="38" y="4345"/>
                  </a:lnTo>
                  <a:lnTo>
                    <a:pt x="0" y="4230"/>
                  </a:lnTo>
                  <a:lnTo>
                    <a:pt x="0" y="4116"/>
                  </a:lnTo>
                  <a:lnTo>
                    <a:pt x="0" y="572"/>
                  </a:lnTo>
                  <a:lnTo>
                    <a:pt x="0" y="572"/>
                  </a:lnTo>
                  <a:lnTo>
                    <a:pt x="0" y="458"/>
                  </a:lnTo>
                  <a:lnTo>
                    <a:pt x="38" y="343"/>
                  </a:lnTo>
                  <a:lnTo>
                    <a:pt x="153" y="153"/>
                  </a:lnTo>
                  <a:lnTo>
                    <a:pt x="343" y="38"/>
                  </a:lnTo>
                  <a:lnTo>
                    <a:pt x="458" y="0"/>
                  </a:lnTo>
                  <a:lnTo>
                    <a:pt x="572" y="0"/>
                  </a:lnTo>
                  <a:lnTo>
                    <a:pt x="572" y="0"/>
                  </a:lnTo>
                  <a:close/>
                </a:path>
              </a:pathLst>
            </a:custGeom>
            <a:grpFill/>
            <a:ln w="14300" cap="rnd" cmpd="sng">
              <a:solidFill>
                <a:srgbClr val="235E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219;p30"/>
            <p:cNvSpPr/>
            <p:nvPr/>
          </p:nvSpPr>
          <p:spPr>
            <a:xfrm>
              <a:off x="4677950" y="1790400"/>
              <a:ext cx="162000" cy="25"/>
            </a:xfrm>
            <a:custGeom>
              <a:avLst/>
              <a:gdLst/>
              <a:ahLst/>
              <a:cxnLst/>
              <a:rect l="l" t="t" r="r" b="b"/>
              <a:pathLst>
                <a:path w="6480" h="1" fill="none" extrusionOk="0">
                  <a:moveTo>
                    <a:pt x="0" y="0"/>
                  </a:moveTo>
                  <a:lnTo>
                    <a:pt x="6479" y="0"/>
                  </a:lnTo>
                </a:path>
              </a:pathLst>
            </a:custGeom>
            <a:grpFill/>
            <a:ln w="14300" cap="rnd" cmpd="sng">
              <a:solidFill>
                <a:srgbClr val="235E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30"/>
          <p:cNvGrpSpPr/>
          <p:nvPr/>
        </p:nvGrpSpPr>
        <p:grpSpPr>
          <a:xfrm>
            <a:off x="5624174" y="2812829"/>
            <a:ext cx="243085" cy="214460"/>
            <a:chOff x="5318200" y="1731325"/>
            <a:chExt cx="147700" cy="147700"/>
          </a:xfrm>
          <a:solidFill>
            <a:srgbClr val="203752"/>
          </a:solidFill>
        </p:grpSpPr>
        <p:sp>
          <p:nvSpPr>
            <p:cNvPr id="221" name="Google Shape;221;p30"/>
            <p:cNvSpPr/>
            <p:nvPr/>
          </p:nvSpPr>
          <p:spPr>
            <a:xfrm>
              <a:off x="5318200" y="1731325"/>
              <a:ext cx="147700" cy="147700"/>
            </a:xfrm>
            <a:custGeom>
              <a:avLst/>
              <a:gdLst/>
              <a:ahLst/>
              <a:cxnLst/>
              <a:rect l="l" t="t" r="r" b="b"/>
              <a:pathLst>
                <a:path w="5908" h="5908" fill="none" extrusionOk="0">
                  <a:moveTo>
                    <a:pt x="2973" y="1"/>
                  </a:moveTo>
                  <a:lnTo>
                    <a:pt x="2973" y="1"/>
                  </a:lnTo>
                  <a:lnTo>
                    <a:pt x="3278" y="39"/>
                  </a:lnTo>
                  <a:lnTo>
                    <a:pt x="3545" y="77"/>
                  </a:lnTo>
                  <a:lnTo>
                    <a:pt x="3850" y="153"/>
                  </a:lnTo>
                  <a:lnTo>
                    <a:pt x="4116" y="229"/>
                  </a:lnTo>
                  <a:lnTo>
                    <a:pt x="4383" y="382"/>
                  </a:lnTo>
                  <a:lnTo>
                    <a:pt x="4612" y="496"/>
                  </a:lnTo>
                  <a:lnTo>
                    <a:pt x="4840" y="687"/>
                  </a:lnTo>
                  <a:lnTo>
                    <a:pt x="5031" y="877"/>
                  </a:lnTo>
                  <a:lnTo>
                    <a:pt x="5221" y="1068"/>
                  </a:lnTo>
                  <a:lnTo>
                    <a:pt x="5412" y="1296"/>
                  </a:lnTo>
                  <a:lnTo>
                    <a:pt x="5564" y="1563"/>
                  </a:lnTo>
                  <a:lnTo>
                    <a:pt x="5679" y="1792"/>
                  </a:lnTo>
                  <a:lnTo>
                    <a:pt x="5755" y="2058"/>
                  </a:lnTo>
                  <a:lnTo>
                    <a:pt x="5831" y="2363"/>
                  </a:lnTo>
                  <a:lnTo>
                    <a:pt x="5907" y="2668"/>
                  </a:lnTo>
                  <a:lnTo>
                    <a:pt x="5907" y="2935"/>
                  </a:lnTo>
                  <a:lnTo>
                    <a:pt x="5907" y="2935"/>
                  </a:lnTo>
                  <a:lnTo>
                    <a:pt x="5907" y="3240"/>
                  </a:lnTo>
                  <a:lnTo>
                    <a:pt x="5831" y="3545"/>
                  </a:lnTo>
                  <a:lnTo>
                    <a:pt x="5755" y="3812"/>
                  </a:lnTo>
                  <a:lnTo>
                    <a:pt x="5679" y="4116"/>
                  </a:lnTo>
                  <a:lnTo>
                    <a:pt x="5564" y="4345"/>
                  </a:lnTo>
                  <a:lnTo>
                    <a:pt x="5412" y="4612"/>
                  </a:lnTo>
                  <a:lnTo>
                    <a:pt x="5221" y="4840"/>
                  </a:lnTo>
                  <a:lnTo>
                    <a:pt x="5031" y="5031"/>
                  </a:lnTo>
                  <a:lnTo>
                    <a:pt x="4840" y="5222"/>
                  </a:lnTo>
                  <a:lnTo>
                    <a:pt x="4612" y="5412"/>
                  </a:lnTo>
                  <a:lnTo>
                    <a:pt x="4383" y="5526"/>
                  </a:lnTo>
                  <a:lnTo>
                    <a:pt x="4116" y="5679"/>
                  </a:lnTo>
                  <a:lnTo>
                    <a:pt x="3850" y="5755"/>
                  </a:lnTo>
                  <a:lnTo>
                    <a:pt x="3545" y="5831"/>
                  </a:lnTo>
                  <a:lnTo>
                    <a:pt x="3278" y="5869"/>
                  </a:lnTo>
                  <a:lnTo>
                    <a:pt x="2973" y="5908"/>
                  </a:lnTo>
                  <a:lnTo>
                    <a:pt x="2973" y="5908"/>
                  </a:lnTo>
                  <a:lnTo>
                    <a:pt x="2668" y="5869"/>
                  </a:lnTo>
                  <a:lnTo>
                    <a:pt x="2363" y="5831"/>
                  </a:lnTo>
                  <a:lnTo>
                    <a:pt x="2096" y="5755"/>
                  </a:lnTo>
                  <a:lnTo>
                    <a:pt x="1830" y="5679"/>
                  </a:lnTo>
                  <a:lnTo>
                    <a:pt x="1563" y="5526"/>
                  </a:lnTo>
                  <a:lnTo>
                    <a:pt x="1296" y="5412"/>
                  </a:lnTo>
                  <a:lnTo>
                    <a:pt x="1106" y="5222"/>
                  </a:lnTo>
                  <a:lnTo>
                    <a:pt x="877" y="5031"/>
                  </a:lnTo>
                  <a:lnTo>
                    <a:pt x="686" y="4840"/>
                  </a:lnTo>
                  <a:lnTo>
                    <a:pt x="534" y="4612"/>
                  </a:lnTo>
                  <a:lnTo>
                    <a:pt x="381" y="4345"/>
                  </a:lnTo>
                  <a:lnTo>
                    <a:pt x="229" y="4116"/>
                  </a:lnTo>
                  <a:lnTo>
                    <a:pt x="153" y="3812"/>
                  </a:lnTo>
                  <a:lnTo>
                    <a:pt x="77" y="3545"/>
                  </a:lnTo>
                  <a:lnTo>
                    <a:pt x="39" y="3240"/>
                  </a:lnTo>
                  <a:lnTo>
                    <a:pt x="0" y="2935"/>
                  </a:lnTo>
                  <a:lnTo>
                    <a:pt x="0" y="2935"/>
                  </a:lnTo>
                  <a:lnTo>
                    <a:pt x="39" y="2668"/>
                  </a:lnTo>
                  <a:lnTo>
                    <a:pt x="77" y="2363"/>
                  </a:lnTo>
                  <a:lnTo>
                    <a:pt x="153" y="2058"/>
                  </a:lnTo>
                  <a:lnTo>
                    <a:pt x="229" y="1792"/>
                  </a:lnTo>
                  <a:lnTo>
                    <a:pt x="381" y="1563"/>
                  </a:lnTo>
                  <a:lnTo>
                    <a:pt x="534" y="1296"/>
                  </a:lnTo>
                  <a:lnTo>
                    <a:pt x="686" y="1068"/>
                  </a:lnTo>
                  <a:lnTo>
                    <a:pt x="877" y="877"/>
                  </a:lnTo>
                  <a:lnTo>
                    <a:pt x="1106" y="687"/>
                  </a:lnTo>
                  <a:lnTo>
                    <a:pt x="1296" y="496"/>
                  </a:lnTo>
                  <a:lnTo>
                    <a:pt x="1563" y="382"/>
                  </a:lnTo>
                  <a:lnTo>
                    <a:pt x="1830" y="229"/>
                  </a:lnTo>
                  <a:lnTo>
                    <a:pt x="2096" y="153"/>
                  </a:lnTo>
                  <a:lnTo>
                    <a:pt x="2363" y="77"/>
                  </a:lnTo>
                  <a:lnTo>
                    <a:pt x="2668" y="39"/>
                  </a:lnTo>
                  <a:lnTo>
                    <a:pt x="2973" y="1"/>
                  </a:lnTo>
                  <a:lnTo>
                    <a:pt x="2973" y="1"/>
                  </a:lnTo>
                  <a:close/>
                </a:path>
              </a:pathLst>
            </a:custGeom>
            <a:grpFill/>
            <a:ln w="14300" cap="rnd" cmpd="sng">
              <a:solidFill>
                <a:srgbClr val="235E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0"/>
            <p:cNvSpPr/>
            <p:nvPr/>
          </p:nvSpPr>
          <p:spPr>
            <a:xfrm>
              <a:off x="5436350" y="1804675"/>
              <a:ext cx="29550" cy="25"/>
            </a:xfrm>
            <a:custGeom>
              <a:avLst/>
              <a:gdLst/>
              <a:ahLst/>
              <a:cxnLst/>
              <a:rect l="l" t="t" r="r" b="b"/>
              <a:pathLst>
                <a:path w="1182" h="1" fill="none" extrusionOk="0">
                  <a:moveTo>
                    <a:pt x="1181" y="1"/>
                  </a:moveTo>
                  <a:lnTo>
                    <a:pt x="0" y="1"/>
                  </a:lnTo>
                </a:path>
              </a:pathLst>
            </a:custGeom>
            <a:grpFill/>
            <a:ln w="14300" cap="rnd" cmpd="sng">
              <a:solidFill>
                <a:srgbClr val="235E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0"/>
            <p:cNvSpPr/>
            <p:nvPr/>
          </p:nvSpPr>
          <p:spPr>
            <a:xfrm>
              <a:off x="5318200" y="1804675"/>
              <a:ext cx="29550" cy="25"/>
            </a:xfrm>
            <a:custGeom>
              <a:avLst/>
              <a:gdLst/>
              <a:ahLst/>
              <a:cxnLst/>
              <a:rect l="l" t="t" r="r" b="b"/>
              <a:pathLst>
                <a:path w="1182" h="1" fill="none" extrusionOk="0">
                  <a:moveTo>
                    <a:pt x="1182" y="1"/>
                  </a:moveTo>
                  <a:lnTo>
                    <a:pt x="0" y="1"/>
                  </a:lnTo>
                </a:path>
              </a:pathLst>
            </a:custGeom>
            <a:grpFill/>
            <a:ln w="14300" cap="rnd" cmpd="sng">
              <a:solidFill>
                <a:srgbClr val="235E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0"/>
            <p:cNvSpPr/>
            <p:nvPr/>
          </p:nvSpPr>
          <p:spPr>
            <a:xfrm>
              <a:off x="5392500" y="1731325"/>
              <a:ext cx="25" cy="29550"/>
            </a:xfrm>
            <a:custGeom>
              <a:avLst/>
              <a:gdLst/>
              <a:ahLst/>
              <a:cxnLst/>
              <a:rect l="l" t="t" r="r" b="b"/>
              <a:pathLst>
                <a:path w="1" h="1182" fill="none" extrusionOk="0">
                  <a:moveTo>
                    <a:pt x="1" y="1182"/>
                  </a:moveTo>
                  <a:lnTo>
                    <a:pt x="1" y="1"/>
                  </a:lnTo>
                </a:path>
              </a:pathLst>
            </a:custGeom>
            <a:grpFill/>
            <a:ln w="14300" cap="rnd" cmpd="sng">
              <a:solidFill>
                <a:srgbClr val="235E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0"/>
            <p:cNvSpPr/>
            <p:nvPr/>
          </p:nvSpPr>
          <p:spPr>
            <a:xfrm>
              <a:off x="5392500" y="1849475"/>
              <a:ext cx="25" cy="29550"/>
            </a:xfrm>
            <a:custGeom>
              <a:avLst/>
              <a:gdLst/>
              <a:ahLst/>
              <a:cxnLst/>
              <a:rect l="l" t="t" r="r" b="b"/>
              <a:pathLst>
                <a:path w="1" h="1182" fill="none" extrusionOk="0">
                  <a:moveTo>
                    <a:pt x="1" y="1182"/>
                  </a:moveTo>
                  <a:lnTo>
                    <a:pt x="1" y="0"/>
                  </a:lnTo>
                </a:path>
              </a:pathLst>
            </a:custGeom>
            <a:grpFill/>
            <a:ln w="14300" cap="rnd" cmpd="sng">
              <a:solidFill>
                <a:srgbClr val="235E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Imagem 4" descr="Texto&#10;&#10;Descrição gerada automaticamente">
            <a:extLst>
              <a:ext uri="{FF2B5EF4-FFF2-40B4-BE49-F238E27FC236}">
                <a16:creationId xmlns:a16="http://schemas.microsoft.com/office/drawing/2014/main" id="{EED7652D-7F77-4FA7-BEB6-B4D414CC80D0}"/>
              </a:ext>
            </a:extLst>
          </p:cNvPr>
          <p:cNvPicPr>
            <a:picLocks noChangeAspect="1"/>
          </p:cNvPicPr>
          <p:nvPr/>
        </p:nvPicPr>
        <p:blipFill>
          <a:blip r:embed="rId5"/>
          <a:stretch>
            <a:fillRect/>
          </a:stretch>
        </p:blipFill>
        <p:spPr>
          <a:xfrm>
            <a:off x="3205144" y="3253371"/>
            <a:ext cx="2721375" cy="1530773"/>
          </a:xfrm>
          <a:prstGeom prst="rect">
            <a:avLst/>
          </a:prstGeom>
        </p:spPr>
      </p:pic>
      <p:pic>
        <p:nvPicPr>
          <p:cNvPr id="24" name="Imagem 23" descr="Ícone&#10;&#10;Descrição gerada automaticamente">
            <a:extLst>
              <a:ext uri="{FF2B5EF4-FFF2-40B4-BE49-F238E27FC236}">
                <a16:creationId xmlns:a16="http://schemas.microsoft.com/office/drawing/2014/main" id="{895AB263-A682-4C48-B45F-F8804891F59C}"/>
              </a:ext>
            </a:extLst>
          </p:cNvPr>
          <p:cNvPicPr>
            <a:picLocks noChangeAspect="1"/>
          </p:cNvPicPr>
          <p:nvPr/>
        </p:nvPicPr>
        <p:blipFill>
          <a:blip r:embed="rId6"/>
          <a:stretch>
            <a:fillRect/>
          </a:stretch>
        </p:blipFill>
        <p:spPr>
          <a:xfrm>
            <a:off x="8457455" y="4412524"/>
            <a:ext cx="504474" cy="64995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3" name="Imagem 2" descr="Forma, Retângulo&#10;&#10;Descrição gerada automaticamente">
            <a:extLst>
              <a:ext uri="{FF2B5EF4-FFF2-40B4-BE49-F238E27FC236}">
                <a16:creationId xmlns:a16="http://schemas.microsoft.com/office/drawing/2014/main" id="{791BD57D-0C0D-4676-974F-4FC9C682C0EA}"/>
              </a:ext>
            </a:extLst>
          </p:cNvPr>
          <p:cNvPicPr>
            <a:picLocks noChangeAspect="1"/>
          </p:cNvPicPr>
          <p:nvPr/>
        </p:nvPicPr>
        <p:blipFill>
          <a:blip r:embed="rId3"/>
          <a:stretch>
            <a:fillRect/>
          </a:stretch>
        </p:blipFill>
        <p:spPr>
          <a:xfrm>
            <a:off x="0" y="0"/>
            <a:ext cx="9144000" cy="5143500"/>
          </a:xfrm>
          <a:prstGeom prst="rect">
            <a:avLst/>
          </a:prstGeom>
        </p:spPr>
      </p:pic>
      <p:pic>
        <p:nvPicPr>
          <p:cNvPr id="243" name="Google Shape;243;p32"/>
          <p:cNvPicPr preferRelativeResize="0"/>
          <p:nvPr/>
        </p:nvPicPr>
        <p:blipFill rotWithShape="1">
          <a:blip r:embed="rId4">
            <a:alphaModFix/>
          </a:blip>
          <a:srcRect l="820" t="168" r="-819" b="15599"/>
          <a:stretch/>
        </p:blipFill>
        <p:spPr>
          <a:xfrm rot="-10076211" flipH="1">
            <a:off x="62155" y="2049273"/>
            <a:ext cx="4386990" cy="2665236"/>
          </a:xfrm>
          <a:prstGeom prst="rect">
            <a:avLst/>
          </a:prstGeom>
          <a:noFill/>
          <a:ln>
            <a:noFill/>
          </a:ln>
        </p:spPr>
      </p:pic>
      <p:pic>
        <p:nvPicPr>
          <p:cNvPr id="244" name="Google Shape;244;p32"/>
          <p:cNvPicPr preferRelativeResize="0"/>
          <p:nvPr/>
        </p:nvPicPr>
        <p:blipFill rotWithShape="1">
          <a:blip r:embed="rId4">
            <a:alphaModFix/>
          </a:blip>
          <a:srcRect r="34412"/>
          <a:stretch/>
        </p:blipFill>
        <p:spPr>
          <a:xfrm rot="4117539" flipH="1">
            <a:off x="5486647" y="-208980"/>
            <a:ext cx="3326839" cy="3658522"/>
          </a:xfrm>
          <a:prstGeom prst="rect">
            <a:avLst/>
          </a:prstGeom>
          <a:noFill/>
          <a:ln>
            <a:noFill/>
          </a:ln>
        </p:spPr>
      </p:pic>
      <p:sp>
        <p:nvSpPr>
          <p:cNvPr id="245" name="Google Shape;245;p32"/>
          <p:cNvSpPr txBox="1"/>
          <p:nvPr/>
        </p:nvSpPr>
        <p:spPr>
          <a:xfrm>
            <a:off x="-6750" y="1829919"/>
            <a:ext cx="9157500" cy="1483662"/>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pt-BR" sz="3900" dirty="0">
                <a:solidFill>
                  <a:srgbClr val="FFFFFF"/>
                </a:solidFill>
                <a:latin typeface="Roboto" panose="02000000000000000000" pitchFamily="2" charset="0"/>
                <a:ea typeface="Roboto" panose="02000000000000000000" pitchFamily="2" charset="0"/>
                <a:cs typeface="Bungee"/>
                <a:sym typeface="Bungee"/>
              </a:rPr>
              <a:t>ÍCONES</a:t>
            </a:r>
            <a:endParaRPr sz="3900" dirty="0">
              <a:solidFill>
                <a:srgbClr val="FFFFFF"/>
              </a:solidFill>
              <a:latin typeface="Roboto" panose="02000000000000000000" pitchFamily="2" charset="0"/>
              <a:ea typeface="Roboto" panose="02000000000000000000" pitchFamily="2" charset="0"/>
              <a:cs typeface="Bungee"/>
              <a:sym typeface="Bungee"/>
            </a:endParaRPr>
          </a:p>
          <a:p>
            <a:pPr marL="0" lvl="0" indent="0" algn="ctr" rtl="0">
              <a:spcBef>
                <a:spcPts val="0"/>
              </a:spcBef>
              <a:spcAft>
                <a:spcPts val="0"/>
              </a:spcAft>
              <a:buNone/>
            </a:pPr>
            <a:r>
              <a:rPr lang="pt-BR" sz="3900" dirty="0">
                <a:solidFill>
                  <a:srgbClr val="FFFFFF"/>
                </a:solidFill>
                <a:latin typeface="Roboto" panose="02000000000000000000" pitchFamily="2" charset="0"/>
                <a:ea typeface="Roboto" panose="02000000000000000000" pitchFamily="2" charset="0"/>
                <a:cs typeface="Bungee"/>
                <a:sym typeface="Bungee"/>
              </a:rPr>
              <a:t>DE APOIO</a:t>
            </a:r>
            <a:endParaRPr i="1" dirty="0">
              <a:solidFill>
                <a:schemeClr val="lt1"/>
              </a:solidFill>
              <a:latin typeface="Roboto" panose="02000000000000000000" pitchFamily="2" charset="0"/>
              <a:ea typeface="Roboto" panose="02000000000000000000" pitchFamily="2" charset="0"/>
              <a:cs typeface="Roboto"/>
              <a:sym typeface="Roboto"/>
            </a:endParaRPr>
          </a:p>
        </p:txBody>
      </p:sp>
      <p:sp>
        <p:nvSpPr>
          <p:cNvPr id="247" name="Google Shape;247;p32"/>
          <p:cNvSpPr txBox="1"/>
          <p:nvPr/>
        </p:nvSpPr>
        <p:spPr>
          <a:xfrm>
            <a:off x="111550" y="4525375"/>
            <a:ext cx="4288200" cy="53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2400" u="sng">
                <a:solidFill>
                  <a:srgbClr val="FFFFFF"/>
                </a:solidFill>
                <a:hlinkClick r:id="rId5">
                  <a:extLst>
                    <a:ext uri="{A12FA001-AC4F-418D-AE19-62706E023703}">
                      <ahyp:hlinkClr xmlns:ahyp="http://schemas.microsoft.com/office/drawing/2018/hyperlinkcolor" val="tx"/>
                    </a:ext>
                  </a:extLst>
                </a:hlinkClick>
              </a:rPr>
              <a:t>https://discovertemplate.com/</a:t>
            </a:r>
            <a:endParaRPr sz="2700">
              <a:solidFill>
                <a:srgbClr val="FFFFFF"/>
              </a:solidFill>
            </a:endParaRPr>
          </a:p>
        </p:txBody>
      </p:sp>
      <p:pic>
        <p:nvPicPr>
          <p:cNvPr id="12" name="Imagem 11" descr="Texto&#10;&#10;Descrição gerada automaticamente">
            <a:extLst>
              <a:ext uri="{FF2B5EF4-FFF2-40B4-BE49-F238E27FC236}">
                <a16:creationId xmlns:a16="http://schemas.microsoft.com/office/drawing/2014/main" id="{5C62CDB4-5272-4B10-83A6-F2E758DF53FD}"/>
              </a:ext>
            </a:extLst>
          </p:cNvPr>
          <p:cNvPicPr>
            <a:picLocks noChangeAspect="1"/>
          </p:cNvPicPr>
          <p:nvPr/>
        </p:nvPicPr>
        <p:blipFill>
          <a:blip r:embed="rId6"/>
          <a:stretch>
            <a:fillRect/>
          </a:stretch>
        </p:blipFill>
        <p:spPr>
          <a:xfrm>
            <a:off x="5812077" y="3700800"/>
            <a:ext cx="3022193" cy="13853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grpSp>
        <p:nvGrpSpPr>
          <p:cNvPr id="252" name="Google Shape;252;p33"/>
          <p:cNvGrpSpPr/>
          <p:nvPr/>
        </p:nvGrpSpPr>
        <p:grpSpPr>
          <a:xfrm>
            <a:off x="356557" y="267535"/>
            <a:ext cx="338048" cy="610847"/>
            <a:chOff x="531419" y="448224"/>
            <a:chExt cx="338624" cy="611887"/>
          </a:xfrm>
          <a:solidFill>
            <a:srgbClr val="203752"/>
          </a:solidFill>
        </p:grpSpPr>
        <p:sp>
          <p:nvSpPr>
            <p:cNvPr id="253" name="Google Shape;253;p33"/>
            <p:cNvSpPr/>
            <p:nvPr/>
          </p:nvSpPr>
          <p:spPr>
            <a:xfrm>
              <a:off x="709000" y="901430"/>
              <a:ext cx="44493" cy="29925"/>
            </a:xfrm>
            <a:custGeom>
              <a:avLst/>
              <a:gdLst/>
              <a:ahLst/>
              <a:cxnLst/>
              <a:rect l="l" t="t" r="r" b="b"/>
              <a:pathLst>
                <a:path w="44493" h="29925" extrusionOk="0">
                  <a:moveTo>
                    <a:pt x="0" y="29925"/>
                  </a:moveTo>
                  <a:lnTo>
                    <a:pt x="35044" y="29925"/>
                  </a:lnTo>
                  <a:lnTo>
                    <a:pt x="44494" y="0"/>
                  </a:lnTo>
                  <a:lnTo>
                    <a:pt x="9450"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4" name="Google Shape;254;p33"/>
            <p:cNvSpPr/>
            <p:nvPr/>
          </p:nvSpPr>
          <p:spPr>
            <a:xfrm>
              <a:off x="623163" y="901430"/>
              <a:ext cx="61818" cy="30318"/>
            </a:xfrm>
            <a:custGeom>
              <a:avLst/>
              <a:gdLst/>
              <a:ahLst/>
              <a:cxnLst/>
              <a:rect l="l" t="t" r="r" b="b"/>
              <a:pathLst>
                <a:path w="61818" h="30318" extrusionOk="0">
                  <a:moveTo>
                    <a:pt x="0" y="0"/>
                  </a:moveTo>
                  <a:lnTo>
                    <a:pt x="61819" y="0"/>
                  </a:lnTo>
                  <a:lnTo>
                    <a:pt x="61819" y="30319"/>
                  </a:lnTo>
                  <a:lnTo>
                    <a:pt x="0" y="30319"/>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5" name="Google Shape;255;p33"/>
            <p:cNvSpPr/>
            <p:nvPr/>
          </p:nvSpPr>
          <p:spPr>
            <a:xfrm>
              <a:off x="531419" y="667543"/>
              <a:ext cx="287437" cy="222468"/>
            </a:xfrm>
            <a:custGeom>
              <a:avLst/>
              <a:gdLst/>
              <a:ahLst/>
              <a:cxnLst/>
              <a:rect l="l" t="t" r="r" b="b"/>
              <a:pathLst>
                <a:path w="287437" h="222468" extrusionOk="0">
                  <a:moveTo>
                    <a:pt x="246488" y="148050"/>
                  </a:moveTo>
                  <a:lnTo>
                    <a:pt x="246488" y="131906"/>
                  </a:lnTo>
                  <a:lnTo>
                    <a:pt x="228375" y="131906"/>
                  </a:lnTo>
                  <a:lnTo>
                    <a:pt x="228375" y="38588"/>
                  </a:lnTo>
                  <a:lnTo>
                    <a:pt x="193331" y="38588"/>
                  </a:lnTo>
                  <a:lnTo>
                    <a:pt x="193331" y="131906"/>
                  </a:lnTo>
                  <a:lnTo>
                    <a:pt x="164981" y="131906"/>
                  </a:lnTo>
                  <a:lnTo>
                    <a:pt x="164981" y="0"/>
                  </a:lnTo>
                  <a:lnTo>
                    <a:pt x="129938" y="0"/>
                  </a:lnTo>
                  <a:lnTo>
                    <a:pt x="129938" y="131906"/>
                  </a:lnTo>
                  <a:lnTo>
                    <a:pt x="103556" y="131906"/>
                  </a:lnTo>
                  <a:lnTo>
                    <a:pt x="103556" y="28350"/>
                  </a:lnTo>
                  <a:lnTo>
                    <a:pt x="68513" y="28350"/>
                  </a:lnTo>
                  <a:lnTo>
                    <a:pt x="68513" y="131906"/>
                  </a:lnTo>
                  <a:lnTo>
                    <a:pt x="43313" y="131906"/>
                  </a:lnTo>
                  <a:lnTo>
                    <a:pt x="43313" y="69300"/>
                  </a:lnTo>
                  <a:lnTo>
                    <a:pt x="8269" y="69300"/>
                  </a:lnTo>
                  <a:lnTo>
                    <a:pt x="8269" y="131906"/>
                  </a:lnTo>
                  <a:lnTo>
                    <a:pt x="0" y="131906"/>
                  </a:lnTo>
                  <a:lnTo>
                    <a:pt x="0" y="222469"/>
                  </a:lnTo>
                  <a:lnTo>
                    <a:pt x="246094" y="222469"/>
                  </a:lnTo>
                  <a:lnTo>
                    <a:pt x="246094" y="192544"/>
                  </a:lnTo>
                  <a:cubicBezTo>
                    <a:pt x="258300" y="188606"/>
                    <a:pt x="273262" y="182306"/>
                    <a:pt x="287438" y="173644"/>
                  </a:cubicBezTo>
                  <a:lnTo>
                    <a:pt x="258300" y="142931"/>
                  </a:lnTo>
                  <a:cubicBezTo>
                    <a:pt x="254756" y="144506"/>
                    <a:pt x="250425" y="146475"/>
                    <a:pt x="246488" y="14805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6" name="Google Shape;256;p33"/>
            <p:cNvSpPr/>
            <p:nvPr/>
          </p:nvSpPr>
          <p:spPr>
            <a:xfrm>
              <a:off x="547563" y="901430"/>
              <a:ext cx="43312" cy="29925"/>
            </a:xfrm>
            <a:custGeom>
              <a:avLst/>
              <a:gdLst/>
              <a:ahLst/>
              <a:cxnLst/>
              <a:rect l="l" t="t" r="r" b="b"/>
              <a:pathLst>
                <a:path w="43312" h="29925" extrusionOk="0">
                  <a:moveTo>
                    <a:pt x="34256" y="0"/>
                  </a:moveTo>
                  <a:lnTo>
                    <a:pt x="0" y="0"/>
                  </a:lnTo>
                  <a:lnTo>
                    <a:pt x="8663" y="29925"/>
                  </a:lnTo>
                  <a:lnTo>
                    <a:pt x="43313" y="29925"/>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7" name="Google Shape;257;p33"/>
            <p:cNvSpPr/>
            <p:nvPr/>
          </p:nvSpPr>
          <p:spPr>
            <a:xfrm>
              <a:off x="817675" y="700618"/>
              <a:ext cx="52368" cy="33468"/>
            </a:xfrm>
            <a:custGeom>
              <a:avLst/>
              <a:gdLst/>
              <a:ahLst/>
              <a:cxnLst/>
              <a:rect l="l" t="t" r="r" b="b"/>
              <a:pathLst>
                <a:path w="52368" h="33468" extrusionOk="0">
                  <a:moveTo>
                    <a:pt x="2756" y="33075"/>
                  </a:moveTo>
                  <a:lnTo>
                    <a:pt x="7481" y="32681"/>
                  </a:lnTo>
                  <a:cubicBezTo>
                    <a:pt x="7481" y="33075"/>
                    <a:pt x="7481" y="33075"/>
                    <a:pt x="7481" y="33469"/>
                  </a:cubicBezTo>
                  <a:lnTo>
                    <a:pt x="48825" y="29138"/>
                  </a:lnTo>
                  <a:cubicBezTo>
                    <a:pt x="48825" y="28744"/>
                    <a:pt x="48825" y="28744"/>
                    <a:pt x="48825" y="28350"/>
                  </a:cubicBezTo>
                  <a:lnTo>
                    <a:pt x="52369" y="27956"/>
                  </a:lnTo>
                  <a:lnTo>
                    <a:pt x="49613" y="0"/>
                  </a:lnTo>
                  <a:lnTo>
                    <a:pt x="0" y="5513"/>
                  </a:lnTo>
                  <a:lnTo>
                    <a:pt x="2756" y="33075"/>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8" name="Google Shape;258;p33"/>
            <p:cNvSpPr/>
            <p:nvPr/>
          </p:nvSpPr>
          <p:spPr>
            <a:xfrm>
              <a:off x="623163" y="1025068"/>
              <a:ext cx="61818" cy="35043"/>
            </a:xfrm>
            <a:custGeom>
              <a:avLst/>
              <a:gdLst/>
              <a:ahLst/>
              <a:cxnLst/>
              <a:rect l="l" t="t" r="r" b="b"/>
              <a:pathLst>
                <a:path w="61818" h="35043" extrusionOk="0">
                  <a:moveTo>
                    <a:pt x="0" y="0"/>
                  </a:moveTo>
                  <a:lnTo>
                    <a:pt x="61819" y="0"/>
                  </a:lnTo>
                  <a:lnTo>
                    <a:pt x="61819" y="35044"/>
                  </a:lnTo>
                  <a:lnTo>
                    <a:pt x="0" y="35044"/>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9" name="Google Shape;259;p33"/>
            <p:cNvSpPr/>
            <p:nvPr/>
          </p:nvSpPr>
          <p:spPr>
            <a:xfrm>
              <a:off x="816494" y="640767"/>
              <a:ext cx="46856" cy="53156"/>
            </a:xfrm>
            <a:custGeom>
              <a:avLst/>
              <a:gdLst/>
              <a:ahLst/>
              <a:cxnLst/>
              <a:rect l="l" t="t" r="r" b="b"/>
              <a:pathLst>
                <a:path w="46856" h="53156" extrusionOk="0">
                  <a:moveTo>
                    <a:pt x="46856" y="48431"/>
                  </a:moveTo>
                  <a:cubicBezTo>
                    <a:pt x="44494" y="25988"/>
                    <a:pt x="41738" y="7481"/>
                    <a:pt x="40556" y="0"/>
                  </a:cubicBezTo>
                  <a:lnTo>
                    <a:pt x="0" y="7481"/>
                  </a:lnTo>
                  <a:cubicBezTo>
                    <a:pt x="2363" y="22050"/>
                    <a:pt x="4725" y="37800"/>
                    <a:pt x="6300" y="53156"/>
                  </a:cubicBezTo>
                  <a:lnTo>
                    <a:pt x="46856" y="48431"/>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0" name="Google Shape;260;p33"/>
            <p:cNvSpPr/>
            <p:nvPr/>
          </p:nvSpPr>
          <p:spPr>
            <a:xfrm>
              <a:off x="558982" y="943168"/>
              <a:ext cx="181518" cy="70481"/>
            </a:xfrm>
            <a:custGeom>
              <a:avLst/>
              <a:gdLst/>
              <a:ahLst/>
              <a:cxnLst/>
              <a:rect l="l" t="t" r="r" b="b"/>
              <a:pathLst>
                <a:path w="181518" h="70481" extrusionOk="0">
                  <a:moveTo>
                    <a:pt x="0" y="69694"/>
                  </a:moveTo>
                  <a:lnTo>
                    <a:pt x="64181" y="69694"/>
                  </a:lnTo>
                  <a:lnTo>
                    <a:pt x="64181" y="70481"/>
                  </a:lnTo>
                  <a:lnTo>
                    <a:pt x="125606" y="70481"/>
                  </a:lnTo>
                  <a:lnTo>
                    <a:pt x="125606" y="69694"/>
                  </a:lnTo>
                  <a:lnTo>
                    <a:pt x="181519" y="69694"/>
                  </a:lnTo>
                  <a:lnTo>
                    <a:pt x="181519" y="0"/>
                  </a:lnTo>
                  <a:lnTo>
                    <a:pt x="0"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1" name="Google Shape;261;p33"/>
            <p:cNvSpPr/>
            <p:nvPr/>
          </p:nvSpPr>
          <p:spPr>
            <a:xfrm>
              <a:off x="822007" y="741174"/>
              <a:ext cx="44099" cy="68118"/>
            </a:xfrm>
            <a:custGeom>
              <a:avLst/>
              <a:gdLst/>
              <a:ahLst/>
              <a:cxnLst/>
              <a:rect l="l" t="t" r="r" b="b"/>
              <a:pathLst>
                <a:path w="44099" h="68118" extrusionOk="0">
                  <a:moveTo>
                    <a:pt x="0" y="35044"/>
                  </a:moveTo>
                  <a:lnTo>
                    <a:pt x="30713" y="68119"/>
                  </a:lnTo>
                  <a:cubicBezTo>
                    <a:pt x="40162" y="51975"/>
                    <a:pt x="43706" y="26775"/>
                    <a:pt x="44100" y="0"/>
                  </a:cubicBezTo>
                  <a:lnTo>
                    <a:pt x="2756" y="4331"/>
                  </a:lnTo>
                  <a:cubicBezTo>
                    <a:pt x="2362" y="16537"/>
                    <a:pt x="1969" y="27169"/>
                    <a:pt x="0" y="35044"/>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2" name="Google Shape;262;p33"/>
            <p:cNvSpPr/>
            <p:nvPr/>
          </p:nvSpPr>
          <p:spPr>
            <a:xfrm>
              <a:off x="796413" y="784093"/>
              <a:ext cx="51187" cy="52368"/>
            </a:xfrm>
            <a:custGeom>
              <a:avLst/>
              <a:gdLst/>
              <a:ahLst/>
              <a:cxnLst/>
              <a:rect l="l" t="t" r="r" b="b"/>
              <a:pathLst>
                <a:path w="51187" h="52368" extrusionOk="0">
                  <a:moveTo>
                    <a:pt x="0" y="15750"/>
                  </a:moveTo>
                  <a:lnTo>
                    <a:pt x="34256" y="52369"/>
                  </a:lnTo>
                  <a:lnTo>
                    <a:pt x="51188" y="35831"/>
                  </a:lnTo>
                  <a:lnTo>
                    <a:pt x="16931"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63" name="Google Shape;263;p33"/>
            <p:cNvGrpSpPr/>
            <p:nvPr/>
          </p:nvGrpSpPr>
          <p:grpSpPr>
            <a:xfrm>
              <a:off x="531813" y="448224"/>
              <a:ext cx="236249" cy="277199"/>
              <a:chOff x="531813" y="448224"/>
              <a:chExt cx="236249" cy="277199"/>
            </a:xfrm>
            <a:grpFill/>
          </p:grpSpPr>
          <p:sp>
            <p:nvSpPr>
              <p:cNvPr id="264" name="Google Shape;264;p33"/>
              <p:cNvSpPr/>
              <p:nvPr/>
            </p:nvSpPr>
            <p:spPr>
              <a:xfrm>
                <a:off x="653088" y="606511"/>
                <a:ext cx="51187" cy="49612"/>
              </a:xfrm>
              <a:custGeom>
                <a:avLst/>
                <a:gdLst/>
                <a:ahLst/>
                <a:cxnLst/>
                <a:rect l="l" t="t" r="r" b="b"/>
                <a:pathLst>
                  <a:path w="51187" h="49612" extrusionOk="0">
                    <a:moveTo>
                      <a:pt x="0" y="0"/>
                    </a:moveTo>
                    <a:lnTo>
                      <a:pt x="51187" y="0"/>
                    </a:lnTo>
                    <a:lnTo>
                      <a:pt x="51187" y="49612"/>
                    </a:lnTo>
                    <a:lnTo>
                      <a:pt x="0" y="49612"/>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5" name="Google Shape;265;p33"/>
              <p:cNvSpPr/>
              <p:nvPr/>
            </p:nvSpPr>
            <p:spPr>
              <a:xfrm>
                <a:off x="724750" y="595486"/>
                <a:ext cx="35043" cy="39375"/>
              </a:xfrm>
              <a:custGeom>
                <a:avLst/>
                <a:gdLst/>
                <a:ahLst/>
                <a:cxnLst/>
                <a:rect l="l" t="t" r="r" b="b"/>
                <a:pathLst>
                  <a:path w="35043" h="39375" extrusionOk="0">
                    <a:moveTo>
                      <a:pt x="0" y="0"/>
                    </a:moveTo>
                    <a:lnTo>
                      <a:pt x="35044" y="0"/>
                    </a:lnTo>
                    <a:lnTo>
                      <a:pt x="35044" y="39375"/>
                    </a:lnTo>
                    <a:lnTo>
                      <a:pt x="0" y="39375"/>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6" name="Google Shape;266;p33"/>
              <p:cNvSpPr/>
              <p:nvPr/>
            </p:nvSpPr>
            <p:spPr>
              <a:xfrm>
                <a:off x="661357" y="555718"/>
                <a:ext cx="35043" cy="39768"/>
              </a:xfrm>
              <a:custGeom>
                <a:avLst/>
                <a:gdLst/>
                <a:ahLst/>
                <a:cxnLst/>
                <a:rect l="l" t="t" r="r" b="b"/>
                <a:pathLst>
                  <a:path w="35043" h="39768" extrusionOk="0">
                    <a:moveTo>
                      <a:pt x="0" y="0"/>
                    </a:moveTo>
                    <a:lnTo>
                      <a:pt x="35044" y="0"/>
                    </a:lnTo>
                    <a:lnTo>
                      <a:pt x="35044" y="39769"/>
                    </a:lnTo>
                    <a:lnTo>
                      <a:pt x="0" y="39769"/>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7" name="Google Shape;267;p33"/>
              <p:cNvSpPr/>
              <p:nvPr/>
            </p:nvSpPr>
            <p:spPr>
              <a:xfrm>
                <a:off x="531813" y="565561"/>
                <a:ext cx="51187" cy="46856"/>
              </a:xfrm>
              <a:custGeom>
                <a:avLst/>
                <a:gdLst/>
                <a:ahLst/>
                <a:cxnLst/>
                <a:rect l="l" t="t" r="r" b="b"/>
                <a:pathLst>
                  <a:path w="51187" h="46856" extrusionOk="0">
                    <a:moveTo>
                      <a:pt x="0" y="0"/>
                    </a:moveTo>
                    <a:lnTo>
                      <a:pt x="51187" y="0"/>
                    </a:lnTo>
                    <a:lnTo>
                      <a:pt x="51187" y="46856"/>
                    </a:lnTo>
                    <a:lnTo>
                      <a:pt x="0" y="46856"/>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8" name="Google Shape;268;p33"/>
              <p:cNvSpPr/>
              <p:nvPr/>
            </p:nvSpPr>
            <p:spPr>
              <a:xfrm>
                <a:off x="716875" y="534455"/>
                <a:ext cx="51187" cy="49612"/>
              </a:xfrm>
              <a:custGeom>
                <a:avLst/>
                <a:gdLst/>
                <a:ahLst/>
                <a:cxnLst/>
                <a:rect l="l" t="t" r="r" b="b"/>
                <a:pathLst>
                  <a:path w="51187" h="49612" extrusionOk="0">
                    <a:moveTo>
                      <a:pt x="0" y="0"/>
                    </a:moveTo>
                    <a:lnTo>
                      <a:pt x="51188" y="0"/>
                    </a:lnTo>
                    <a:lnTo>
                      <a:pt x="51188" y="49612"/>
                    </a:lnTo>
                    <a:lnTo>
                      <a:pt x="0" y="49612"/>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9" name="Google Shape;269;p33"/>
              <p:cNvSpPr/>
              <p:nvPr/>
            </p:nvSpPr>
            <p:spPr>
              <a:xfrm>
                <a:off x="653088" y="498230"/>
                <a:ext cx="51187" cy="46068"/>
              </a:xfrm>
              <a:custGeom>
                <a:avLst/>
                <a:gdLst/>
                <a:ahLst/>
                <a:cxnLst/>
                <a:rect l="l" t="t" r="r" b="b"/>
                <a:pathLst>
                  <a:path w="51187" h="46068" extrusionOk="0">
                    <a:moveTo>
                      <a:pt x="0" y="0"/>
                    </a:moveTo>
                    <a:lnTo>
                      <a:pt x="51187" y="0"/>
                    </a:lnTo>
                    <a:lnTo>
                      <a:pt x="51187" y="46069"/>
                    </a:lnTo>
                    <a:lnTo>
                      <a:pt x="0" y="46069"/>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0" name="Google Shape;270;p33"/>
              <p:cNvSpPr/>
              <p:nvPr/>
            </p:nvSpPr>
            <p:spPr>
              <a:xfrm>
                <a:off x="592057" y="525005"/>
                <a:ext cx="51187" cy="48431"/>
              </a:xfrm>
              <a:custGeom>
                <a:avLst/>
                <a:gdLst/>
                <a:ahLst/>
                <a:cxnLst/>
                <a:rect l="l" t="t" r="r" b="b"/>
                <a:pathLst>
                  <a:path w="51187" h="48431" extrusionOk="0">
                    <a:moveTo>
                      <a:pt x="0" y="0"/>
                    </a:moveTo>
                    <a:lnTo>
                      <a:pt x="51188" y="0"/>
                    </a:lnTo>
                    <a:lnTo>
                      <a:pt x="51188" y="48431"/>
                    </a:lnTo>
                    <a:lnTo>
                      <a:pt x="0" y="48431"/>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1" name="Google Shape;271;p33"/>
              <p:cNvSpPr/>
              <p:nvPr/>
            </p:nvSpPr>
            <p:spPr>
              <a:xfrm>
                <a:off x="661357" y="448224"/>
                <a:ext cx="35043" cy="38587"/>
              </a:xfrm>
              <a:custGeom>
                <a:avLst/>
                <a:gdLst/>
                <a:ahLst/>
                <a:cxnLst/>
                <a:rect l="l" t="t" r="r" b="b"/>
                <a:pathLst>
                  <a:path w="35043" h="38587" extrusionOk="0">
                    <a:moveTo>
                      <a:pt x="0" y="0"/>
                    </a:moveTo>
                    <a:lnTo>
                      <a:pt x="35044" y="0"/>
                    </a:lnTo>
                    <a:lnTo>
                      <a:pt x="35044" y="38587"/>
                    </a:lnTo>
                    <a:lnTo>
                      <a:pt x="0" y="38587"/>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2" name="Google Shape;272;p33"/>
              <p:cNvSpPr/>
              <p:nvPr/>
            </p:nvSpPr>
            <p:spPr>
              <a:xfrm>
                <a:off x="600325" y="476574"/>
                <a:ext cx="35043" cy="36618"/>
              </a:xfrm>
              <a:custGeom>
                <a:avLst/>
                <a:gdLst/>
                <a:ahLst/>
                <a:cxnLst/>
                <a:rect l="l" t="t" r="r" b="b"/>
                <a:pathLst>
                  <a:path w="35043" h="36618" extrusionOk="0">
                    <a:moveTo>
                      <a:pt x="0" y="0"/>
                    </a:moveTo>
                    <a:lnTo>
                      <a:pt x="35044" y="0"/>
                    </a:lnTo>
                    <a:lnTo>
                      <a:pt x="35044" y="36619"/>
                    </a:lnTo>
                    <a:lnTo>
                      <a:pt x="0" y="36619"/>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3" name="Google Shape;273;p33"/>
              <p:cNvSpPr/>
              <p:nvPr/>
            </p:nvSpPr>
            <p:spPr>
              <a:xfrm>
                <a:off x="539688" y="517524"/>
                <a:ext cx="35043" cy="37012"/>
              </a:xfrm>
              <a:custGeom>
                <a:avLst/>
                <a:gdLst/>
                <a:ahLst/>
                <a:cxnLst/>
                <a:rect l="l" t="t" r="r" b="b"/>
                <a:pathLst>
                  <a:path w="35043" h="37012" extrusionOk="0">
                    <a:moveTo>
                      <a:pt x="0" y="0"/>
                    </a:moveTo>
                    <a:lnTo>
                      <a:pt x="35044" y="0"/>
                    </a:lnTo>
                    <a:lnTo>
                      <a:pt x="35044" y="37013"/>
                    </a:lnTo>
                    <a:lnTo>
                      <a:pt x="0" y="3701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4" name="Google Shape;274;p33"/>
              <p:cNvSpPr/>
              <p:nvPr/>
            </p:nvSpPr>
            <p:spPr>
              <a:xfrm>
                <a:off x="724750" y="486811"/>
                <a:ext cx="35043" cy="36224"/>
              </a:xfrm>
              <a:custGeom>
                <a:avLst/>
                <a:gdLst/>
                <a:ahLst/>
                <a:cxnLst/>
                <a:rect l="l" t="t" r="r" b="b"/>
                <a:pathLst>
                  <a:path w="35043" h="36224" extrusionOk="0">
                    <a:moveTo>
                      <a:pt x="0" y="0"/>
                    </a:moveTo>
                    <a:lnTo>
                      <a:pt x="35044" y="0"/>
                    </a:lnTo>
                    <a:lnTo>
                      <a:pt x="35044" y="36225"/>
                    </a:lnTo>
                    <a:lnTo>
                      <a:pt x="0" y="36225"/>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5" name="Google Shape;275;p33"/>
              <p:cNvSpPr/>
              <p:nvPr/>
            </p:nvSpPr>
            <p:spPr>
              <a:xfrm>
                <a:off x="531813" y="673842"/>
                <a:ext cx="51187" cy="51581"/>
              </a:xfrm>
              <a:custGeom>
                <a:avLst/>
                <a:gdLst/>
                <a:ahLst/>
                <a:cxnLst/>
                <a:rect l="l" t="t" r="r" b="b"/>
                <a:pathLst>
                  <a:path w="51187" h="51581" extrusionOk="0">
                    <a:moveTo>
                      <a:pt x="42919" y="0"/>
                    </a:moveTo>
                    <a:lnTo>
                      <a:pt x="7875" y="0"/>
                    </a:lnTo>
                    <a:lnTo>
                      <a:pt x="7875" y="788"/>
                    </a:lnTo>
                    <a:lnTo>
                      <a:pt x="0" y="788"/>
                    </a:lnTo>
                    <a:lnTo>
                      <a:pt x="0" y="51581"/>
                    </a:lnTo>
                    <a:lnTo>
                      <a:pt x="51188" y="51581"/>
                    </a:lnTo>
                    <a:lnTo>
                      <a:pt x="51188" y="788"/>
                    </a:lnTo>
                    <a:lnTo>
                      <a:pt x="42919" y="788"/>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6" name="Google Shape;276;p33"/>
              <p:cNvSpPr/>
              <p:nvPr/>
            </p:nvSpPr>
            <p:spPr>
              <a:xfrm>
                <a:off x="539688" y="623836"/>
                <a:ext cx="35043" cy="38587"/>
              </a:xfrm>
              <a:custGeom>
                <a:avLst/>
                <a:gdLst/>
                <a:ahLst/>
                <a:cxnLst/>
                <a:rect l="l" t="t" r="r" b="b"/>
                <a:pathLst>
                  <a:path w="35043" h="38587" extrusionOk="0">
                    <a:moveTo>
                      <a:pt x="0" y="0"/>
                    </a:moveTo>
                    <a:lnTo>
                      <a:pt x="35044" y="0"/>
                    </a:lnTo>
                    <a:lnTo>
                      <a:pt x="35044" y="38588"/>
                    </a:lnTo>
                    <a:lnTo>
                      <a:pt x="0" y="38588"/>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7" name="Google Shape;277;p33"/>
              <p:cNvSpPr/>
              <p:nvPr/>
            </p:nvSpPr>
            <p:spPr>
              <a:xfrm>
                <a:off x="600325" y="585249"/>
                <a:ext cx="35043" cy="38193"/>
              </a:xfrm>
              <a:custGeom>
                <a:avLst/>
                <a:gdLst/>
                <a:ahLst/>
                <a:cxnLst/>
                <a:rect l="l" t="t" r="r" b="b"/>
                <a:pathLst>
                  <a:path w="35043" h="38193" extrusionOk="0">
                    <a:moveTo>
                      <a:pt x="0" y="0"/>
                    </a:moveTo>
                    <a:lnTo>
                      <a:pt x="35044" y="0"/>
                    </a:lnTo>
                    <a:lnTo>
                      <a:pt x="35044" y="38194"/>
                    </a:lnTo>
                    <a:lnTo>
                      <a:pt x="0" y="38194"/>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8" name="Google Shape;278;p33"/>
              <p:cNvSpPr/>
              <p:nvPr/>
            </p:nvSpPr>
            <p:spPr>
              <a:xfrm>
                <a:off x="716875" y="645886"/>
                <a:ext cx="51187" cy="48825"/>
              </a:xfrm>
              <a:custGeom>
                <a:avLst/>
                <a:gdLst/>
                <a:ahLst/>
                <a:cxnLst/>
                <a:rect l="l" t="t" r="r" b="b"/>
                <a:pathLst>
                  <a:path w="51187" h="48825" extrusionOk="0">
                    <a:moveTo>
                      <a:pt x="0" y="0"/>
                    </a:moveTo>
                    <a:lnTo>
                      <a:pt x="51188" y="0"/>
                    </a:lnTo>
                    <a:lnTo>
                      <a:pt x="51188" y="48825"/>
                    </a:lnTo>
                    <a:lnTo>
                      <a:pt x="0" y="48825"/>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9" name="Google Shape;279;p33"/>
              <p:cNvSpPr/>
              <p:nvPr/>
            </p:nvSpPr>
            <p:spPr>
              <a:xfrm>
                <a:off x="592057" y="634861"/>
                <a:ext cx="51187" cy="49612"/>
              </a:xfrm>
              <a:custGeom>
                <a:avLst/>
                <a:gdLst/>
                <a:ahLst/>
                <a:cxnLst/>
                <a:rect l="l" t="t" r="r" b="b"/>
                <a:pathLst>
                  <a:path w="51187" h="49612" extrusionOk="0">
                    <a:moveTo>
                      <a:pt x="0" y="0"/>
                    </a:moveTo>
                    <a:lnTo>
                      <a:pt x="51188" y="0"/>
                    </a:lnTo>
                    <a:lnTo>
                      <a:pt x="51188" y="49612"/>
                    </a:lnTo>
                    <a:lnTo>
                      <a:pt x="0" y="49612"/>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280" name="Google Shape;280;p33"/>
          <p:cNvGrpSpPr/>
          <p:nvPr/>
        </p:nvGrpSpPr>
        <p:grpSpPr>
          <a:xfrm>
            <a:off x="4801013" y="4339160"/>
            <a:ext cx="468794" cy="470278"/>
            <a:chOff x="6477063" y="5858602"/>
            <a:chExt cx="469592" cy="471079"/>
          </a:xfrm>
          <a:solidFill>
            <a:srgbClr val="203752"/>
          </a:solidFill>
        </p:grpSpPr>
        <p:sp>
          <p:nvSpPr>
            <p:cNvPr id="281" name="Google Shape;281;p33"/>
            <p:cNvSpPr/>
            <p:nvPr/>
          </p:nvSpPr>
          <p:spPr>
            <a:xfrm>
              <a:off x="6477063" y="5858602"/>
              <a:ext cx="469592" cy="471079"/>
            </a:xfrm>
            <a:custGeom>
              <a:avLst/>
              <a:gdLst/>
              <a:ahLst/>
              <a:cxnLst/>
              <a:rect l="l" t="t" r="r" b="b"/>
              <a:pathLst>
                <a:path w="469592" h="471079" extrusionOk="0">
                  <a:moveTo>
                    <a:pt x="469078" y="202815"/>
                  </a:moveTo>
                  <a:cubicBezTo>
                    <a:pt x="469078" y="198877"/>
                    <a:pt x="465534" y="195727"/>
                    <a:pt x="461596" y="196121"/>
                  </a:cubicBezTo>
                  <a:cubicBezTo>
                    <a:pt x="461596" y="196121"/>
                    <a:pt x="447028" y="197302"/>
                    <a:pt x="443484" y="197696"/>
                  </a:cubicBezTo>
                  <a:cubicBezTo>
                    <a:pt x="439940" y="198090"/>
                    <a:pt x="437578" y="190215"/>
                    <a:pt x="437578" y="190215"/>
                  </a:cubicBezTo>
                  <a:lnTo>
                    <a:pt x="437578" y="190215"/>
                  </a:lnTo>
                  <a:cubicBezTo>
                    <a:pt x="435215" y="182340"/>
                    <a:pt x="432853" y="174071"/>
                    <a:pt x="430490" y="166196"/>
                  </a:cubicBezTo>
                  <a:cubicBezTo>
                    <a:pt x="430490" y="166196"/>
                    <a:pt x="428915" y="158321"/>
                    <a:pt x="431672" y="156746"/>
                  </a:cubicBezTo>
                  <a:cubicBezTo>
                    <a:pt x="434428" y="155171"/>
                    <a:pt x="447422" y="148083"/>
                    <a:pt x="447422" y="148083"/>
                  </a:cubicBezTo>
                  <a:cubicBezTo>
                    <a:pt x="450965" y="146508"/>
                    <a:pt x="452540" y="141783"/>
                    <a:pt x="450965" y="138240"/>
                  </a:cubicBezTo>
                  <a:lnTo>
                    <a:pt x="439153" y="115402"/>
                  </a:lnTo>
                  <a:cubicBezTo>
                    <a:pt x="436790" y="111858"/>
                    <a:pt x="432853" y="110283"/>
                    <a:pt x="429309" y="112646"/>
                  </a:cubicBezTo>
                  <a:cubicBezTo>
                    <a:pt x="429309" y="112646"/>
                    <a:pt x="416315" y="118946"/>
                    <a:pt x="413165" y="120915"/>
                  </a:cubicBezTo>
                  <a:cubicBezTo>
                    <a:pt x="410409" y="122490"/>
                    <a:pt x="404897" y="116583"/>
                    <a:pt x="404897" y="116583"/>
                  </a:cubicBezTo>
                  <a:lnTo>
                    <a:pt x="404897" y="116583"/>
                  </a:lnTo>
                  <a:cubicBezTo>
                    <a:pt x="399778" y="109890"/>
                    <a:pt x="394265" y="103196"/>
                    <a:pt x="389147" y="96896"/>
                  </a:cubicBezTo>
                  <a:cubicBezTo>
                    <a:pt x="389147" y="96896"/>
                    <a:pt x="384422" y="90202"/>
                    <a:pt x="386784" y="87446"/>
                  </a:cubicBezTo>
                  <a:cubicBezTo>
                    <a:pt x="389147" y="84690"/>
                    <a:pt x="398596" y="73665"/>
                    <a:pt x="398596" y="73665"/>
                  </a:cubicBezTo>
                  <a:cubicBezTo>
                    <a:pt x="400959" y="70515"/>
                    <a:pt x="400172" y="66183"/>
                    <a:pt x="397415" y="63427"/>
                  </a:cubicBezTo>
                  <a:lnTo>
                    <a:pt x="378121" y="46890"/>
                  </a:lnTo>
                  <a:cubicBezTo>
                    <a:pt x="374578" y="44527"/>
                    <a:pt x="369853" y="44527"/>
                    <a:pt x="367490" y="47677"/>
                  </a:cubicBezTo>
                  <a:cubicBezTo>
                    <a:pt x="367490" y="47677"/>
                    <a:pt x="358040" y="58702"/>
                    <a:pt x="355678" y="61458"/>
                  </a:cubicBezTo>
                  <a:cubicBezTo>
                    <a:pt x="353315" y="64215"/>
                    <a:pt x="346228" y="61065"/>
                    <a:pt x="346228" y="61065"/>
                  </a:cubicBezTo>
                  <a:cubicBezTo>
                    <a:pt x="339140" y="56733"/>
                    <a:pt x="331659" y="52796"/>
                    <a:pt x="324178" y="48858"/>
                  </a:cubicBezTo>
                  <a:lnTo>
                    <a:pt x="324178" y="48858"/>
                  </a:lnTo>
                  <a:cubicBezTo>
                    <a:pt x="324178" y="48858"/>
                    <a:pt x="317090" y="44921"/>
                    <a:pt x="318272" y="41377"/>
                  </a:cubicBezTo>
                  <a:cubicBezTo>
                    <a:pt x="319453" y="37833"/>
                    <a:pt x="324178" y="24052"/>
                    <a:pt x="324178" y="24052"/>
                  </a:cubicBezTo>
                  <a:cubicBezTo>
                    <a:pt x="325359" y="20115"/>
                    <a:pt x="322996" y="16177"/>
                    <a:pt x="319453" y="14996"/>
                  </a:cubicBezTo>
                  <a:lnTo>
                    <a:pt x="295040" y="7121"/>
                  </a:lnTo>
                  <a:cubicBezTo>
                    <a:pt x="291103" y="5940"/>
                    <a:pt x="286772" y="7908"/>
                    <a:pt x="285590" y="11846"/>
                  </a:cubicBezTo>
                  <a:cubicBezTo>
                    <a:pt x="285590" y="11846"/>
                    <a:pt x="280865" y="25627"/>
                    <a:pt x="280471" y="29171"/>
                  </a:cubicBezTo>
                  <a:cubicBezTo>
                    <a:pt x="279290" y="32715"/>
                    <a:pt x="271022" y="31927"/>
                    <a:pt x="271022" y="31927"/>
                  </a:cubicBezTo>
                  <a:lnTo>
                    <a:pt x="271022" y="32321"/>
                  </a:lnTo>
                  <a:cubicBezTo>
                    <a:pt x="262753" y="30746"/>
                    <a:pt x="254090" y="29565"/>
                    <a:pt x="245821" y="29565"/>
                  </a:cubicBezTo>
                  <a:cubicBezTo>
                    <a:pt x="245821" y="29565"/>
                    <a:pt x="238340" y="27990"/>
                    <a:pt x="237553" y="24446"/>
                  </a:cubicBezTo>
                  <a:cubicBezTo>
                    <a:pt x="237553" y="20902"/>
                    <a:pt x="236371" y="6727"/>
                    <a:pt x="236371" y="6727"/>
                  </a:cubicBezTo>
                  <a:cubicBezTo>
                    <a:pt x="235978" y="2790"/>
                    <a:pt x="232434" y="-360"/>
                    <a:pt x="228103" y="33"/>
                  </a:cubicBezTo>
                  <a:lnTo>
                    <a:pt x="202509" y="2002"/>
                  </a:lnTo>
                  <a:cubicBezTo>
                    <a:pt x="198571" y="2396"/>
                    <a:pt x="195421" y="5940"/>
                    <a:pt x="196209" y="9877"/>
                  </a:cubicBezTo>
                  <a:cubicBezTo>
                    <a:pt x="196209" y="9877"/>
                    <a:pt x="197390" y="24446"/>
                    <a:pt x="197784" y="27990"/>
                  </a:cubicBezTo>
                  <a:cubicBezTo>
                    <a:pt x="197784" y="31533"/>
                    <a:pt x="190303" y="34290"/>
                    <a:pt x="190303" y="34290"/>
                  </a:cubicBezTo>
                  <a:cubicBezTo>
                    <a:pt x="182034" y="36258"/>
                    <a:pt x="174159" y="38621"/>
                    <a:pt x="166284" y="41377"/>
                  </a:cubicBezTo>
                  <a:lnTo>
                    <a:pt x="166284" y="41377"/>
                  </a:lnTo>
                  <a:cubicBezTo>
                    <a:pt x="166284" y="41377"/>
                    <a:pt x="158015" y="42952"/>
                    <a:pt x="156834" y="40196"/>
                  </a:cubicBezTo>
                  <a:cubicBezTo>
                    <a:pt x="155259" y="37046"/>
                    <a:pt x="148565" y="24052"/>
                    <a:pt x="148565" y="24052"/>
                  </a:cubicBezTo>
                  <a:cubicBezTo>
                    <a:pt x="146203" y="20508"/>
                    <a:pt x="142265" y="18933"/>
                    <a:pt x="138721" y="20902"/>
                  </a:cubicBezTo>
                  <a:lnTo>
                    <a:pt x="115884" y="32715"/>
                  </a:lnTo>
                  <a:cubicBezTo>
                    <a:pt x="112340" y="34683"/>
                    <a:pt x="110765" y="39015"/>
                    <a:pt x="112340" y="42558"/>
                  </a:cubicBezTo>
                  <a:cubicBezTo>
                    <a:pt x="112340" y="42558"/>
                    <a:pt x="119428" y="55552"/>
                    <a:pt x="120609" y="58702"/>
                  </a:cubicBezTo>
                  <a:cubicBezTo>
                    <a:pt x="122184" y="61852"/>
                    <a:pt x="116671" y="67365"/>
                    <a:pt x="116671" y="67365"/>
                  </a:cubicBezTo>
                  <a:cubicBezTo>
                    <a:pt x="109584" y="72483"/>
                    <a:pt x="103284" y="77602"/>
                    <a:pt x="96984" y="83115"/>
                  </a:cubicBezTo>
                  <a:lnTo>
                    <a:pt x="96984" y="83115"/>
                  </a:lnTo>
                  <a:cubicBezTo>
                    <a:pt x="96984" y="83115"/>
                    <a:pt x="90684" y="87840"/>
                    <a:pt x="88321" y="85477"/>
                  </a:cubicBezTo>
                  <a:cubicBezTo>
                    <a:pt x="85565" y="83115"/>
                    <a:pt x="74146" y="73665"/>
                    <a:pt x="74146" y="73665"/>
                  </a:cubicBezTo>
                  <a:cubicBezTo>
                    <a:pt x="71390" y="70908"/>
                    <a:pt x="66665" y="71302"/>
                    <a:pt x="63515" y="74452"/>
                  </a:cubicBezTo>
                  <a:lnTo>
                    <a:pt x="47371" y="94140"/>
                  </a:lnTo>
                  <a:cubicBezTo>
                    <a:pt x="45009" y="97290"/>
                    <a:pt x="45009" y="102015"/>
                    <a:pt x="48553" y="104377"/>
                  </a:cubicBezTo>
                  <a:cubicBezTo>
                    <a:pt x="48553" y="104377"/>
                    <a:pt x="59184" y="113827"/>
                    <a:pt x="61940" y="116190"/>
                  </a:cubicBezTo>
                  <a:cubicBezTo>
                    <a:pt x="64696" y="118552"/>
                    <a:pt x="61153" y="125640"/>
                    <a:pt x="61153" y="125640"/>
                  </a:cubicBezTo>
                  <a:cubicBezTo>
                    <a:pt x="56428" y="132727"/>
                    <a:pt x="52490" y="139815"/>
                    <a:pt x="48946" y="147296"/>
                  </a:cubicBezTo>
                  <a:lnTo>
                    <a:pt x="48946" y="147296"/>
                  </a:lnTo>
                  <a:cubicBezTo>
                    <a:pt x="48946" y="147296"/>
                    <a:pt x="45009" y="153990"/>
                    <a:pt x="41465" y="153202"/>
                  </a:cubicBezTo>
                  <a:cubicBezTo>
                    <a:pt x="37921" y="152021"/>
                    <a:pt x="24534" y="147690"/>
                    <a:pt x="24534" y="147690"/>
                  </a:cubicBezTo>
                  <a:cubicBezTo>
                    <a:pt x="20596" y="146508"/>
                    <a:pt x="16265" y="148477"/>
                    <a:pt x="15084" y="152415"/>
                  </a:cubicBezTo>
                  <a:lnTo>
                    <a:pt x="7603" y="176827"/>
                  </a:lnTo>
                  <a:cubicBezTo>
                    <a:pt x="6421" y="180765"/>
                    <a:pt x="7996" y="184702"/>
                    <a:pt x="12328" y="185883"/>
                  </a:cubicBezTo>
                  <a:cubicBezTo>
                    <a:pt x="12328" y="185883"/>
                    <a:pt x="25715" y="190608"/>
                    <a:pt x="29259" y="191396"/>
                  </a:cubicBezTo>
                  <a:cubicBezTo>
                    <a:pt x="32803" y="192577"/>
                    <a:pt x="32015" y="200452"/>
                    <a:pt x="32015" y="200452"/>
                  </a:cubicBezTo>
                  <a:lnTo>
                    <a:pt x="32015" y="200452"/>
                  </a:lnTo>
                  <a:cubicBezTo>
                    <a:pt x="30834" y="208721"/>
                    <a:pt x="29653" y="217383"/>
                    <a:pt x="29259" y="225652"/>
                  </a:cubicBezTo>
                  <a:cubicBezTo>
                    <a:pt x="29259" y="225652"/>
                    <a:pt x="28078" y="233527"/>
                    <a:pt x="24534" y="233921"/>
                  </a:cubicBezTo>
                  <a:cubicBezTo>
                    <a:pt x="20990" y="234315"/>
                    <a:pt x="6421" y="235496"/>
                    <a:pt x="6421" y="235496"/>
                  </a:cubicBezTo>
                  <a:cubicBezTo>
                    <a:pt x="2484" y="235890"/>
                    <a:pt x="-666" y="239433"/>
                    <a:pt x="121" y="243371"/>
                  </a:cubicBezTo>
                  <a:lnTo>
                    <a:pt x="2484" y="268965"/>
                  </a:lnTo>
                  <a:cubicBezTo>
                    <a:pt x="2484" y="272902"/>
                    <a:pt x="6028" y="276052"/>
                    <a:pt x="9965" y="275265"/>
                  </a:cubicBezTo>
                  <a:cubicBezTo>
                    <a:pt x="9965" y="275265"/>
                    <a:pt x="24534" y="274083"/>
                    <a:pt x="28078" y="273690"/>
                  </a:cubicBezTo>
                  <a:cubicBezTo>
                    <a:pt x="31621" y="273296"/>
                    <a:pt x="34378" y="280777"/>
                    <a:pt x="34378" y="280777"/>
                  </a:cubicBezTo>
                  <a:lnTo>
                    <a:pt x="34378" y="280777"/>
                  </a:lnTo>
                  <a:cubicBezTo>
                    <a:pt x="35953" y="289046"/>
                    <a:pt x="38315" y="297315"/>
                    <a:pt x="41465" y="304796"/>
                  </a:cubicBezTo>
                  <a:lnTo>
                    <a:pt x="41465" y="304796"/>
                  </a:lnTo>
                  <a:cubicBezTo>
                    <a:pt x="41465" y="304796"/>
                    <a:pt x="43040" y="312671"/>
                    <a:pt x="39890" y="314246"/>
                  </a:cubicBezTo>
                  <a:cubicBezTo>
                    <a:pt x="37134" y="315821"/>
                    <a:pt x="24140" y="322515"/>
                    <a:pt x="24140" y="322515"/>
                  </a:cubicBezTo>
                  <a:cubicBezTo>
                    <a:pt x="20596" y="324483"/>
                    <a:pt x="19021" y="328815"/>
                    <a:pt x="20596" y="332358"/>
                  </a:cubicBezTo>
                  <a:lnTo>
                    <a:pt x="32803" y="355196"/>
                  </a:lnTo>
                  <a:cubicBezTo>
                    <a:pt x="34378" y="358740"/>
                    <a:pt x="38709" y="360315"/>
                    <a:pt x="42646" y="358346"/>
                  </a:cubicBezTo>
                  <a:cubicBezTo>
                    <a:pt x="42646" y="358346"/>
                    <a:pt x="55640" y="351652"/>
                    <a:pt x="58396" y="350077"/>
                  </a:cubicBezTo>
                  <a:cubicBezTo>
                    <a:pt x="61153" y="348502"/>
                    <a:pt x="66665" y="354408"/>
                    <a:pt x="66665" y="354408"/>
                  </a:cubicBezTo>
                  <a:lnTo>
                    <a:pt x="67059" y="354408"/>
                  </a:lnTo>
                  <a:cubicBezTo>
                    <a:pt x="71784" y="361496"/>
                    <a:pt x="76903" y="367796"/>
                    <a:pt x="82021" y="374096"/>
                  </a:cubicBezTo>
                  <a:lnTo>
                    <a:pt x="82021" y="374096"/>
                  </a:lnTo>
                  <a:cubicBezTo>
                    <a:pt x="82021" y="374096"/>
                    <a:pt x="86746" y="380396"/>
                    <a:pt x="84384" y="383152"/>
                  </a:cubicBezTo>
                  <a:cubicBezTo>
                    <a:pt x="82021" y="385908"/>
                    <a:pt x="72571" y="396933"/>
                    <a:pt x="72571" y="396933"/>
                  </a:cubicBezTo>
                  <a:cubicBezTo>
                    <a:pt x="70209" y="400083"/>
                    <a:pt x="70996" y="404808"/>
                    <a:pt x="73753" y="407565"/>
                  </a:cubicBezTo>
                  <a:lnTo>
                    <a:pt x="93440" y="423708"/>
                  </a:lnTo>
                  <a:cubicBezTo>
                    <a:pt x="96196" y="426465"/>
                    <a:pt x="100921" y="426071"/>
                    <a:pt x="103284" y="422921"/>
                  </a:cubicBezTo>
                  <a:cubicBezTo>
                    <a:pt x="103284" y="422921"/>
                    <a:pt x="112734" y="412290"/>
                    <a:pt x="115096" y="409140"/>
                  </a:cubicBezTo>
                  <a:cubicBezTo>
                    <a:pt x="117459" y="406383"/>
                    <a:pt x="124546" y="409533"/>
                    <a:pt x="124546" y="409533"/>
                  </a:cubicBezTo>
                  <a:cubicBezTo>
                    <a:pt x="131634" y="414258"/>
                    <a:pt x="139115" y="418196"/>
                    <a:pt x="146596" y="421740"/>
                  </a:cubicBezTo>
                  <a:lnTo>
                    <a:pt x="146596" y="421740"/>
                  </a:lnTo>
                  <a:cubicBezTo>
                    <a:pt x="146596" y="421740"/>
                    <a:pt x="153684" y="426071"/>
                    <a:pt x="152503" y="429615"/>
                  </a:cubicBezTo>
                  <a:cubicBezTo>
                    <a:pt x="151321" y="432765"/>
                    <a:pt x="146596" y="446546"/>
                    <a:pt x="146596" y="446546"/>
                  </a:cubicBezTo>
                  <a:cubicBezTo>
                    <a:pt x="145415" y="450483"/>
                    <a:pt x="147778" y="454815"/>
                    <a:pt x="151715" y="455602"/>
                  </a:cubicBezTo>
                  <a:lnTo>
                    <a:pt x="176128" y="463477"/>
                  </a:lnTo>
                  <a:cubicBezTo>
                    <a:pt x="179671" y="464658"/>
                    <a:pt x="183609" y="462690"/>
                    <a:pt x="184790" y="458752"/>
                  </a:cubicBezTo>
                  <a:cubicBezTo>
                    <a:pt x="184790" y="458752"/>
                    <a:pt x="189515" y="444971"/>
                    <a:pt x="190696" y="441427"/>
                  </a:cubicBezTo>
                  <a:cubicBezTo>
                    <a:pt x="191484" y="438277"/>
                    <a:pt x="199359" y="438671"/>
                    <a:pt x="199359" y="438671"/>
                  </a:cubicBezTo>
                  <a:lnTo>
                    <a:pt x="199359" y="438671"/>
                  </a:lnTo>
                  <a:cubicBezTo>
                    <a:pt x="207628" y="440246"/>
                    <a:pt x="216290" y="441033"/>
                    <a:pt x="224559" y="441427"/>
                  </a:cubicBezTo>
                  <a:cubicBezTo>
                    <a:pt x="224559" y="441821"/>
                    <a:pt x="232040" y="443002"/>
                    <a:pt x="232828" y="446546"/>
                  </a:cubicBezTo>
                  <a:cubicBezTo>
                    <a:pt x="232828" y="450483"/>
                    <a:pt x="234009" y="464658"/>
                    <a:pt x="234009" y="464658"/>
                  </a:cubicBezTo>
                  <a:cubicBezTo>
                    <a:pt x="234796" y="468596"/>
                    <a:pt x="237946" y="471746"/>
                    <a:pt x="242278" y="470958"/>
                  </a:cubicBezTo>
                  <a:lnTo>
                    <a:pt x="267871" y="468990"/>
                  </a:lnTo>
                  <a:cubicBezTo>
                    <a:pt x="271809" y="468596"/>
                    <a:pt x="274959" y="465052"/>
                    <a:pt x="274172" y="461115"/>
                  </a:cubicBezTo>
                  <a:cubicBezTo>
                    <a:pt x="274172" y="461115"/>
                    <a:pt x="272990" y="446940"/>
                    <a:pt x="272990" y="443002"/>
                  </a:cubicBezTo>
                  <a:cubicBezTo>
                    <a:pt x="272203" y="439458"/>
                    <a:pt x="280078" y="436702"/>
                    <a:pt x="280078" y="436702"/>
                  </a:cubicBezTo>
                  <a:lnTo>
                    <a:pt x="280078" y="436702"/>
                  </a:lnTo>
                  <a:cubicBezTo>
                    <a:pt x="288346" y="435127"/>
                    <a:pt x="296221" y="432765"/>
                    <a:pt x="304096" y="429615"/>
                  </a:cubicBezTo>
                  <a:cubicBezTo>
                    <a:pt x="304096" y="429615"/>
                    <a:pt x="312365" y="428040"/>
                    <a:pt x="313940" y="431190"/>
                  </a:cubicBezTo>
                  <a:cubicBezTo>
                    <a:pt x="315121" y="434340"/>
                    <a:pt x="322209" y="447333"/>
                    <a:pt x="322209" y="447333"/>
                  </a:cubicBezTo>
                  <a:cubicBezTo>
                    <a:pt x="323784" y="450877"/>
                    <a:pt x="328115" y="452452"/>
                    <a:pt x="332053" y="450483"/>
                  </a:cubicBezTo>
                  <a:lnTo>
                    <a:pt x="354890" y="438671"/>
                  </a:lnTo>
                  <a:cubicBezTo>
                    <a:pt x="358434" y="437096"/>
                    <a:pt x="359615" y="432371"/>
                    <a:pt x="357647" y="429221"/>
                  </a:cubicBezTo>
                  <a:cubicBezTo>
                    <a:pt x="357647" y="429221"/>
                    <a:pt x="351346" y="416227"/>
                    <a:pt x="349378" y="413077"/>
                  </a:cubicBezTo>
                  <a:cubicBezTo>
                    <a:pt x="347803" y="409927"/>
                    <a:pt x="353315" y="404415"/>
                    <a:pt x="353315" y="404415"/>
                  </a:cubicBezTo>
                  <a:lnTo>
                    <a:pt x="353315" y="404021"/>
                  </a:lnTo>
                  <a:cubicBezTo>
                    <a:pt x="360403" y="399296"/>
                    <a:pt x="366703" y="394177"/>
                    <a:pt x="373003" y="388665"/>
                  </a:cubicBezTo>
                  <a:cubicBezTo>
                    <a:pt x="373003" y="388665"/>
                    <a:pt x="379303" y="383940"/>
                    <a:pt x="382453" y="386302"/>
                  </a:cubicBezTo>
                  <a:cubicBezTo>
                    <a:pt x="384815" y="388665"/>
                    <a:pt x="395840" y="397721"/>
                    <a:pt x="395840" y="397721"/>
                  </a:cubicBezTo>
                  <a:cubicBezTo>
                    <a:pt x="398596" y="400477"/>
                    <a:pt x="403321" y="400083"/>
                    <a:pt x="406471" y="396933"/>
                  </a:cubicBezTo>
                  <a:lnTo>
                    <a:pt x="422615" y="377246"/>
                  </a:lnTo>
                  <a:cubicBezTo>
                    <a:pt x="424978" y="374490"/>
                    <a:pt x="424978" y="369765"/>
                    <a:pt x="421828" y="367008"/>
                  </a:cubicBezTo>
                  <a:cubicBezTo>
                    <a:pt x="421828" y="367008"/>
                    <a:pt x="410803" y="357558"/>
                    <a:pt x="408047" y="355196"/>
                  </a:cubicBezTo>
                  <a:cubicBezTo>
                    <a:pt x="405290" y="352833"/>
                    <a:pt x="408440" y="345746"/>
                    <a:pt x="408440" y="345746"/>
                  </a:cubicBezTo>
                  <a:lnTo>
                    <a:pt x="408440" y="345746"/>
                  </a:lnTo>
                  <a:cubicBezTo>
                    <a:pt x="413165" y="338658"/>
                    <a:pt x="417103" y="331177"/>
                    <a:pt x="420647" y="323696"/>
                  </a:cubicBezTo>
                  <a:lnTo>
                    <a:pt x="420647" y="323696"/>
                  </a:lnTo>
                  <a:cubicBezTo>
                    <a:pt x="420647" y="323696"/>
                    <a:pt x="424584" y="317002"/>
                    <a:pt x="428128" y="318183"/>
                  </a:cubicBezTo>
                  <a:cubicBezTo>
                    <a:pt x="431672" y="318971"/>
                    <a:pt x="445453" y="323302"/>
                    <a:pt x="445453" y="323302"/>
                  </a:cubicBezTo>
                  <a:cubicBezTo>
                    <a:pt x="448996" y="324877"/>
                    <a:pt x="452934" y="322515"/>
                    <a:pt x="454115" y="318577"/>
                  </a:cubicBezTo>
                  <a:lnTo>
                    <a:pt x="462384" y="294165"/>
                  </a:lnTo>
                  <a:cubicBezTo>
                    <a:pt x="463565" y="290227"/>
                    <a:pt x="461203" y="286290"/>
                    <a:pt x="457265" y="285108"/>
                  </a:cubicBezTo>
                  <a:cubicBezTo>
                    <a:pt x="457265" y="285108"/>
                    <a:pt x="443878" y="280777"/>
                    <a:pt x="440334" y="279596"/>
                  </a:cubicBezTo>
                  <a:cubicBezTo>
                    <a:pt x="436790" y="278808"/>
                    <a:pt x="437578" y="270540"/>
                    <a:pt x="437578" y="270540"/>
                  </a:cubicBezTo>
                  <a:lnTo>
                    <a:pt x="437578" y="270540"/>
                  </a:lnTo>
                  <a:cubicBezTo>
                    <a:pt x="438759" y="262271"/>
                    <a:pt x="439940" y="254002"/>
                    <a:pt x="440334" y="245733"/>
                  </a:cubicBezTo>
                  <a:cubicBezTo>
                    <a:pt x="440334" y="245340"/>
                    <a:pt x="441515" y="237858"/>
                    <a:pt x="445059" y="237465"/>
                  </a:cubicBezTo>
                  <a:cubicBezTo>
                    <a:pt x="448603" y="237071"/>
                    <a:pt x="463172" y="235890"/>
                    <a:pt x="463172" y="235890"/>
                  </a:cubicBezTo>
                  <a:cubicBezTo>
                    <a:pt x="467109" y="235496"/>
                    <a:pt x="470259" y="231952"/>
                    <a:pt x="469471" y="228015"/>
                  </a:cubicBezTo>
                  <a:lnTo>
                    <a:pt x="469078" y="202815"/>
                  </a:lnTo>
                  <a:close/>
                  <a:moveTo>
                    <a:pt x="299371" y="74846"/>
                  </a:moveTo>
                  <a:cubicBezTo>
                    <a:pt x="350559" y="94927"/>
                    <a:pt x="387965" y="137452"/>
                    <a:pt x="402534" y="187458"/>
                  </a:cubicBezTo>
                  <a:lnTo>
                    <a:pt x="276140" y="215021"/>
                  </a:lnTo>
                  <a:cubicBezTo>
                    <a:pt x="272596" y="207933"/>
                    <a:pt x="267478" y="202027"/>
                    <a:pt x="260390" y="197696"/>
                  </a:cubicBezTo>
                  <a:lnTo>
                    <a:pt x="299371" y="74846"/>
                  </a:lnTo>
                  <a:close/>
                  <a:moveTo>
                    <a:pt x="263540" y="244158"/>
                  </a:moveTo>
                  <a:cubicBezTo>
                    <a:pt x="258815" y="259121"/>
                    <a:pt x="242672" y="267390"/>
                    <a:pt x="228103" y="262665"/>
                  </a:cubicBezTo>
                  <a:cubicBezTo>
                    <a:pt x="212746" y="257546"/>
                    <a:pt x="204871" y="241796"/>
                    <a:pt x="209596" y="226833"/>
                  </a:cubicBezTo>
                  <a:cubicBezTo>
                    <a:pt x="214321" y="211871"/>
                    <a:pt x="230465" y="203602"/>
                    <a:pt x="245034" y="208327"/>
                  </a:cubicBezTo>
                  <a:cubicBezTo>
                    <a:pt x="259996" y="213052"/>
                    <a:pt x="268265" y="229196"/>
                    <a:pt x="263540" y="244158"/>
                  </a:cubicBezTo>
                  <a:close/>
                  <a:moveTo>
                    <a:pt x="277321" y="67758"/>
                  </a:moveTo>
                  <a:lnTo>
                    <a:pt x="238340" y="191002"/>
                  </a:lnTo>
                  <a:cubicBezTo>
                    <a:pt x="230071" y="190608"/>
                    <a:pt x="222590" y="192183"/>
                    <a:pt x="215503" y="196121"/>
                  </a:cubicBezTo>
                  <a:lnTo>
                    <a:pt x="128090" y="100833"/>
                  </a:lnTo>
                  <a:cubicBezTo>
                    <a:pt x="169040" y="68152"/>
                    <a:pt x="223771" y="54765"/>
                    <a:pt x="277321" y="67758"/>
                  </a:cubicBezTo>
                  <a:close/>
                  <a:moveTo>
                    <a:pt x="65484" y="261483"/>
                  </a:moveTo>
                  <a:cubicBezTo>
                    <a:pt x="61940" y="236283"/>
                    <a:pt x="63121" y="209508"/>
                    <a:pt x="71784" y="183521"/>
                  </a:cubicBezTo>
                  <a:cubicBezTo>
                    <a:pt x="80053" y="157140"/>
                    <a:pt x="93834" y="134696"/>
                    <a:pt x="111159" y="115796"/>
                  </a:cubicBezTo>
                  <a:lnTo>
                    <a:pt x="198571" y="211083"/>
                  </a:lnTo>
                  <a:cubicBezTo>
                    <a:pt x="196209" y="214233"/>
                    <a:pt x="194634" y="217777"/>
                    <a:pt x="193453" y="221715"/>
                  </a:cubicBezTo>
                  <a:cubicBezTo>
                    <a:pt x="192271" y="225652"/>
                    <a:pt x="191878" y="229196"/>
                    <a:pt x="191878" y="233527"/>
                  </a:cubicBezTo>
                  <a:lnTo>
                    <a:pt x="65484" y="261483"/>
                  </a:lnTo>
                  <a:close/>
                  <a:moveTo>
                    <a:pt x="173371" y="396540"/>
                  </a:moveTo>
                  <a:cubicBezTo>
                    <a:pt x="122184" y="376458"/>
                    <a:pt x="85565" y="333540"/>
                    <a:pt x="70996" y="283533"/>
                  </a:cubicBezTo>
                  <a:lnTo>
                    <a:pt x="196603" y="255971"/>
                  </a:lnTo>
                  <a:cubicBezTo>
                    <a:pt x="200146" y="263058"/>
                    <a:pt x="205265" y="268965"/>
                    <a:pt x="212353" y="273296"/>
                  </a:cubicBezTo>
                  <a:lnTo>
                    <a:pt x="173371" y="396540"/>
                  </a:lnTo>
                  <a:close/>
                  <a:moveTo>
                    <a:pt x="195421" y="403233"/>
                  </a:moveTo>
                  <a:lnTo>
                    <a:pt x="234403" y="280383"/>
                  </a:lnTo>
                  <a:cubicBezTo>
                    <a:pt x="241884" y="280777"/>
                    <a:pt x="250153" y="278808"/>
                    <a:pt x="257240" y="275265"/>
                  </a:cubicBezTo>
                  <a:lnTo>
                    <a:pt x="344653" y="370552"/>
                  </a:lnTo>
                  <a:cubicBezTo>
                    <a:pt x="303703" y="403233"/>
                    <a:pt x="248971" y="416621"/>
                    <a:pt x="195421" y="403233"/>
                  </a:cubicBezTo>
                  <a:close/>
                  <a:moveTo>
                    <a:pt x="400959" y="287865"/>
                  </a:moveTo>
                  <a:cubicBezTo>
                    <a:pt x="392690" y="313852"/>
                    <a:pt x="378909" y="336690"/>
                    <a:pt x="361190" y="355196"/>
                  </a:cubicBezTo>
                  <a:lnTo>
                    <a:pt x="273778" y="259908"/>
                  </a:lnTo>
                  <a:cubicBezTo>
                    <a:pt x="276140" y="256758"/>
                    <a:pt x="277715" y="252821"/>
                    <a:pt x="278897" y="249277"/>
                  </a:cubicBezTo>
                  <a:cubicBezTo>
                    <a:pt x="280078" y="245340"/>
                    <a:pt x="280471" y="241402"/>
                    <a:pt x="281259" y="237465"/>
                  </a:cubicBezTo>
                  <a:lnTo>
                    <a:pt x="406865" y="209508"/>
                  </a:lnTo>
                  <a:cubicBezTo>
                    <a:pt x="410803" y="235102"/>
                    <a:pt x="409621" y="261483"/>
                    <a:pt x="400959" y="287865"/>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2" name="Google Shape;282;p33"/>
            <p:cNvSpPr/>
            <p:nvPr/>
          </p:nvSpPr>
          <p:spPr>
            <a:xfrm>
              <a:off x="6692566" y="6073229"/>
              <a:ext cx="41355" cy="41737"/>
            </a:xfrm>
            <a:custGeom>
              <a:avLst/>
              <a:gdLst/>
              <a:ahLst/>
              <a:cxnLst/>
              <a:rect l="l" t="t" r="r" b="b"/>
              <a:pathLst>
                <a:path w="41355" h="41737" extrusionOk="0">
                  <a:moveTo>
                    <a:pt x="20475" y="0"/>
                  </a:moveTo>
                  <a:cubicBezTo>
                    <a:pt x="9450" y="0"/>
                    <a:pt x="0" y="9450"/>
                    <a:pt x="0" y="20869"/>
                  </a:cubicBezTo>
                  <a:cubicBezTo>
                    <a:pt x="0" y="32681"/>
                    <a:pt x="9450" y="41738"/>
                    <a:pt x="20475" y="41738"/>
                  </a:cubicBezTo>
                  <a:cubicBezTo>
                    <a:pt x="32287" y="41738"/>
                    <a:pt x="41344" y="32287"/>
                    <a:pt x="41344" y="20869"/>
                  </a:cubicBezTo>
                  <a:cubicBezTo>
                    <a:pt x="41738" y="9056"/>
                    <a:pt x="32287" y="0"/>
                    <a:pt x="20475"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83" name="Google Shape;283;p33"/>
          <p:cNvGrpSpPr/>
          <p:nvPr/>
        </p:nvGrpSpPr>
        <p:grpSpPr>
          <a:xfrm>
            <a:off x="4747039" y="3298576"/>
            <a:ext cx="575412" cy="549526"/>
            <a:chOff x="6425209" y="4489101"/>
            <a:chExt cx="576450" cy="550462"/>
          </a:xfrm>
          <a:solidFill>
            <a:srgbClr val="203752"/>
          </a:solidFill>
        </p:grpSpPr>
        <p:grpSp>
          <p:nvGrpSpPr>
            <p:cNvPr id="284" name="Google Shape;284;p33"/>
            <p:cNvGrpSpPr/>
            <p:nvPr/>
          </p:nvGrpSpPr>
          <p:grpSpPr>
            <a:xfrm>
              <a:off x="6575622" y="4794258"/>
              <a:ext cx="426037" cy="245305"/>
              <a:chOff x="6575622" y="4794258"/>
              <a:chExt cx="426037" cy="245305"/>
            </a:xfrm>
            <a:grpFill/>
          </p:grpSpPr>
          <p:sp>
            <p:nvSpPr>
              <p:cNvPr id="285" name="Google Shape;285;p33"/>
              <p:cNvSpPr/>
              <p:nvPr/>
            </p:nvSpPr>
            <p:spPr>
              <a:xfrm>
                <a:off x="6739028" y="4794258"/>
                <a:ext cx="253968" cy="138993"/>
              </a:xfrm>
              <a:custGeom>
                <a:avLst/>
                <a:gdLst/>
                <a:ahLst/>
                <a:cxnLst/>
                <a:rect l="l" t="t" r="r" b="b"/>
                <a:pathLst>
                  <a:path w="253968" h="138993" extrusionOk="0">
                    <a:moveTo>
                      <a:pt x="9450" y="138994"/>
                    </a:moveTo>
                    <a:lnTo>
                      <a:pt x="245306" y="138994"/>
                    </a:lnTo>
                    <a:cubicBezTo>
                      <a:pt x="250031" y="138994"/>
                      <a:pt x="253969" y="135056"/>
                      <a:pt x="253969" y="129938"/>
                    </a:cubicBezTo>
                    <a:lnTo>
                      <a:pt x="253969" y="9056"/>
                    </a:lnTo>
                    <a:cubicBezTo>
                      <a:pt x="253969" y="3938"/>
                      <a:pt x="250031" y="0"/>
                      <a:pt x="245306" y="0"/>
                    </a:cubicBezTo>
                    <a:lnTo>
                      <a:pt x="9450" y="0"/>
                    </a:lnTo>
                    <a:cubicBezTo>
                      <a:pt x="4331" y="0"/>
                      <a:pt x="0" y="3938"/>
                      <a:pt x="0" y="9056"/>
                    </a:cubicBezTo>
                    <a:lnTo>
                      <a:pt x="0" y="129938"/>
                    </a:lnTo>
                    <a:cubicBezTo>
                      <a:pt x="0" y="135056"/>
                      <a:pt x="3938" y="138994"/>
                      <a:pt x="9450" y="138994"/>
                    </a:cubicBezTo>
                    <a:close/>
                    <a:moveTo>
                      <a:pt x="223650" y="100800"/>
                    </a:moveTo>
                    <a:lnTo>
                      <a:pt x="207900" y="100800"/>
                    </a:lnTo>
                    <a:lnTo>
                      <a:pt x="207900" y="84656"/>
                    </a:lnTo>
                    <a:lnTo>
                      <a:pt x="223650" y="84656"/>
                    </a:lnTo>
                    <a:lnTo>
                      <a:pt x="223650" y="100800"/>
                    </a:lnTo>
                    <a:close/>
                    <a:moveTo>
                      <a:pt x="223650" y="77175"/>
                    </a:moveTo>
                    <a:lnTo>
                      <a:pt x="207900" y="77175"/>
                    </a:lnTo>
                    <a:lnTo>
                      <a:pt x="207900" y="61031"/>
                    </a:lnTo>
                    <a:lnTo>
                      <a:pt x="223650" y="61031"/>
                    </a:lnTo>
                    <a:lnTo>
                      <a:pt x="223650" y="77175"/>
                    </a:lnTo>
                    <a:close/>
                    <a:moveTo>
                      <a:pt x="223650" y="53550"/>
                    </a:moveTo>
                    <a:lnTo>
                      <a:pt x="207900" y="53550"/>
                    </a:lnTo>
                    <a:lnTo>
                      <a:pt x="207900" y="37406"/>
                    </a:lnTo>
                    <a:lnTo>
                      <a:pt x="223650" y="37406"/>
                    </a:lnTo>
                    <a:lnTo>
                      <a:pt x="223650" y="53550"/>
                    </a:lnTo>
                    <a:close/>
                    <a:moveTo>
                      <a:pt x="28744" y="22050"/>
                    </a:moveTo>
                    <a:lnTo>
                      <a:pt x="223650" y="22050"/>
                    </a:lnTo>
                    <a:lnTo>
                      <a:pt x="223650" y="28350"/>
                    </a:lnTo>
                    <a:lnTo>
                      <a:pt x="28744" y="28350"/>
                    </a:lnTo>
                    <a:lnTo>
                      <a:pt x="28744" y="22050"/>
                    </a:lnTo>
                    <a:close/>
                    <a:moveTo>
                      <a:pt x="179944" y="77175"/>
                    </a:moveTo>
                    <a:lnTo>
                      <a:pt x="179944" y="61031"/>
                    </a:lnTo>
                    <a:lnTo>
                      <a:pt x="196088" y="61031"/>
                    </a:lnTo>
                    <a:lnTo>
                      <a:pt x="196088" y="77175"/>
                    </a:lnTo>
                    <a:lnTo>
                      <a:pt x="179944" y="77175"/>
                    </a:lnTo>
                    <a:close/>
                    <a:moveTo>
                      <a:pt x="196088" y="85050"/>
                    </a:moveTo>
                    <a:lnTo>
                      <a:pt x="196088" y="101194"/>
                    </a:lnTo>
                    <a:lnTo>
                      <a:pt x="179944" y="101194"/>
                    </a:lnTo>
                    <a:lnTo>
                      <a:pt x="179944" y="85050"/>
                    </a:lnTo>
                    <a:lnTo>
                      <a:pt x="196088" y="85050"/>
                    </a:lnTo>
                    <a:close/>
                    <a:moveTo>
                      <a:pt x="179944" y="53550"/>
                    </a:moveTo>
                    <a:lnTo>
                      <a:pt x="179944" y="37406"/>
                    </a:lnTo>
                    <a:lnTo>
                      <a:pt x="196088" y="37406"/>
                    </a:lnTo>
                    <a:lnTo>
                      <a:pt x="196088" y="53550"/>
                    </a:lnTo>
                    <a:lnTo>
                      <a:pt x="179944" y="53550"/>
                    </a:lnTo>
                    <a:close/>
                    <a:moveTo>
                      <a:pt x="152775" y="77175"/>
                    </a:moveTo>
                    <a:lnTo>
                      <a:pt x="152775" y="61031"/>
                    </a:lnTo>
                    <a:lnTo>
                      <a:pt x="168919" y="61031"/>
                    </a:lnTo>
                    <a:lnTo>
                      <a:pt x="168919" y="77175"/>
                    </a:lnTo>
                    <a:lnTo>
                      <a:pt x="152775" y="77175"/>
                    </a:lnTo>
                    <a:close/>
                    <a:moveTo>
                      <a:pt x="168919" y="85050"/>
                    </a:moveTo>
                    <a:lnTo>
                      <a:pt x="168919" y="101194"/>
                    </a:lnTo>
                    <a:lnTo>
                      <a:pt x="152775" y="101194"/>
                    </a:lnTo>
                    <a:lnTo>
                      <a:pt x="152775" y="85050"/>
                    </a:lnTo>
                    <a:lnTo>
                      <a:pt x="168919" y="85050"/>
                    </a:lnTo>
                    <a:close/>
                    <a:moveTo>
                      <a:pt x="152775" y="53550"/>
                    </a:moveTo>
                    <a:lnTo>
                      <a:pt x="152775" y="37406"/>
                    </a:lnTo>
                    <a:lnTo>
                      <a:pt x="168919" y="37406"/>
                    </a:lnTo>
                    <a:lnTo>
                      <a:pt x="168919" y="53550"/>
                    </a:lnTo>
                    <a:lnTo>
                      <a:pt x="152775" y="53550"/>
                    </a:lnTo>
                    <a:close/>
                    <a:moveTo>
                      <a:pt x="133875" y="37800"/>
                    </a:moveTo>
                    <a:lnTo>
                      <a:pt x="133875" y="100800"/>
                    </a:lnTo>
                    <a:lnTo>
                      <a:pt x="28350" y="100800"/>
                    </a:lnTo>
                    <a:lnTo>
                      <a:pt x="28350" y="37800"/>
                    </a:lnTo>
                    <a:lnTo>
                      <a:pt x="133875" y="37800"/>
                    </a:lnTo>
                    <a:close/>
                    <a:moveTo>
                      <a:pt x="26775" y="111431"/>
                    </a:moveTo>
                    <a:lnTo>
                      <a:pt x="221681" y="111431"/>
                    </a:lnTo>
                    <a:lnTo>
                      <a:pt x="221681" y="117731"/>
                    </a:lnTo>
                    <a:lnTo>
                      <a:pt x="26775" y="117731"/>
                    </a:lnTo>
                    <a:lnTo>
                      <a:pt x="26775" y="111431"/>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6" name="Google Shape;286;p33"/>
              <p:cNvSpPr/>
              <p:nvPr/>
            </p:nvSpPr>
            <p:spPr>
              <a:xfrm>
                <a:off x="6589403" y="4839539"/>
                <a:ext cx="143325" cy="25200"/>
              </a:xfrm>
              <a:custGeom>
                <a:avLst/>
                <a:gdLst/>
                <a:ahLst/>
                <a:cxnLst/>
                <a:rect l="l" t="t" r="r" b="b"/>
                <a:pathLst>
                  <a:path w="143325" h="25200" extrusionOk="0">
                    <a:moveTo>
                      <a:pt x="0" y="0"/>
                    </a:moveTo>
                    <a:lnTo>
                      <a:pt x="143325" y="0"/>
                    </a:lnTo>
                    <a:lnTo>
                      <a:pt x="143325" y="25200"/>
                    </a:lnTo>
                    <a:lnTo>
                      <a:pt x="0" y="2520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7" name="Google Shape;287;p33"/>
              <p:cNvSpPr/>
              <p:nvPr/>
            </p:nvSpPr>
            <p:spPr>
              <a:xfrm>
                <a:off x="6714222" y="4876945"/>
                <a:ext cx="18506" cy="9450"/>
              </a:xfrm>
              <a:custGeom>
                <a:avLst/>
                <a:gdLst/>
                <a:ahLst/>
                <a:cxnLst/>
                <a:rect l="l" t="t" r="r" b="b"/>
                <a:pathLst>
                  <a:path w="18506" h="9450" extrusionOk="0">
                    <a:moveTo>
                      <a:pt x="0" y="0"/>
                    </a:moveTo>
                    <a:lnTo>
                      <a:pt x="18506" y="0"/>
                    </a:lnTo>
                    <a:lnTo>
                      <a:pt x="18506" y="9450"/>
                    </a:lnTo>
                    <a:lnTo>
                      <a:pt x="0" y="945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8" name="Google Shape;288;p33"/>
              <p:cNvSpPr/>
              <p:nvPr/>
            </p:nvSpPr>
            <p:spPr>
              <a:xfrm>
                <a:off x="6676816" y="4876945"/>
                <a:ext cx="31500" cy="9450"/>
              </a:xfrm>
              <a:custGeom>
                <a:avLst/>
                <a:gdLst/>
                <a:ahLst/>
                <a:cxnLst/>
                <a:rect l="l" t="t" r="r" b="b"/>
                <a:pathLst>
                  <a:path w="31500" h="9450" extrusionOk="0">
                    <a:moveTo>
                      <a:pt x="0" y="0"/>
                    </a:moveTo>
                    <a:lnTo>
                      <a:pt x="31500" y="0"/>
                    </a:lnTo>
                    <a:lnTo>
                      <a:pt x="31500" y="9450"/>
                    </a:lnTo>
                    <a:lnTo>
                      <a:pt x="0" y="945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9" name="Google Shape;289;p33"/>
              <p:cNvSpPr/>
              <p:nvPr/>
            </p:nvSpPr>
            <p:spPr>
              <a:xfrm>
                <a:off x="6589403" y="4894664"/>
                <a:ext cx="143325" cy="39768"/>
              </a:xfrm>
              <a:custGeom>
                <a:avLst/>
                <a:gdLst/>
                <a:ahLst/>
                <a:cxnLst/>
                <a:rect l="l" t="t" r="r" b="b"/>
                <a:pathLst>
                  <a:path w="143325" h="39768" extrusionOk="0">
                    <a:moveTo>
                      <a:pt x="0" y="0"/>
                    </a:moveTo>
                    <a:lnTo>
                      <a:pt x="143325" y="0"/>
                    </a:lnTo>
                    <a:lnTo>
                      <a:pt x="143325" y="39769"/>
                    </a:lnTo>
                    <a:lnTo>
                      <a:pt x="0" y="39769"/>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0" name="Google Shape;290;p33"/>
              <p:cNvSpPr/>
              <p:nvPr/>
            </p:nvSpPr>
            <p:spPr>
              <a:xfrm>
                <a:off x="6639410" y="4876945"/>
                <a:ext cx="31500" cy="9450"/>
              </a:xfrm>
              <a:custGeom>
                <a:avLst/>
                <a:gdLst/>
                <a:ahLst/>
                <a:cxnLst/>
                <a:rect l="l" t="t" r="r" b="b"/>
                <a:pathLst>
                  <a:path w="31500" h="9450" extrusionOk="0">
                    <a:moveTo>
                      <a:pt x="0" y="0"/>
                    </a:moveTo>
                    <a:lnTo>
                      <a:pt x="31500" y="0"/>
                    </a:lnTo>
                    <a:lnTo>
                      <a:pt x="31500" y="9450"/>
                    </a:lnTo>
                    <a:lnTo>
                      <a:pt x="0" y="945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1" name="Google Shape;291;p33"/>
              <p:cNvSpPr/>
              <p:nvPr/>
            </p:nvSpPr>
            <p:spPr>
              <a:xfrm>
                <a:off x="6589403" y="4876945"/>
                <a:ext cx="7087" cy="9450"/>
              </a:xfrm>
              <a:custGeom>
                <a:avLst/>
                <a:gdLst/>
                <a:ahLst/>
                <a:cxnLst/>
                <a:rect l="l" t="t" r="r" b="b"/>
                <a:pathLst>
                  <a:path w="7087" h="9450" extrusionOk="0">
                    <a:moveTo>
                      <a:pt x="0" y="0"/>
                    </a:moveTo>
                    <a:lnTo>
                      <a:pt x="7088" y="0"/>
                    </a:lnTo>
                    <a:lnTo>
                      <a:pt x="7088" y="9450"/>
                    </a:lnTo>
                    <a:lnTo>
                      <a:pt x="0" y="945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2" name="Google Shape;292;p33"/>
              <p:cNvSpPr/>
              <p:nvPr/>
            </p:nvSpPr>
            <p:spPr>
              <a:xfrm>
                <a:off x="6602397" y="4876945"/>
                <a:ext cx="31500" cy="9450"/>
              </a:xfrm>
              <a:custGeom>
                <a:avLst/>
                <a:gdLst/>
                <a:ahLst/>
                <a:cxnLst/>
                <a:rect l="l" t="t" r="r" b="b"/>
                <a:pathLst>
                  <a:path w="31500" h="9450" extrusionOk="0">
                    <a:moveTo>
                      <a:pt x="0" y="0"/>
                    </a:moveTo>
                    <a:lnTo>
                      <a:pt x="31500" y="0"/>
                    </a:lnTo>
                    <a:lnTo>
                      <a:pt x="31500" y="9450"/>
                    </a:lnTo>
                    <a:lnTo>
                      <a:pt x="0" y="945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3" name="Google Shape;293;p33"/>
              <p:cNvSpPr/>
              <p:nvPr/>
            </p:nvSpPr>
            <p:spPr>
              <a:xfrm>
                <a:off x="6575622" y="4938370"/>
                <a:ext cx="426037" cy="101193"/>
              </a:xfrm>
              <a:custGeom>
                <a:avLst/>
                <a:gdLst/>
                <a:ahLst/>
                <a:cxnLst/>
                <a:rect l="l" t="t" r="r" b="b"/>
                <a:pathLst>
                  <a:path w="426037" h="101193" extrusionOk="0">
                    <a:moveTo>
                      <a:pt x="0" y="0"/>
                    </a:moveTo>
                    <a:lnTo>
                      <a:pt x="0" y="31894"/>
                    </a:lnTo>
                    <a:lnTo>
                      <a:pt x="238219" y="31894"/>
                    </a:lnTo>
                    <a:lnTo>
                      <a:pt x="238219" y="46463"/>
                    </a:lnTo>
                    <a:lnTo>
                      <a:pt x="207900" y="46463"/>
                    </a:lnTo>
                    <a:lnTo>
                      <a:pt x="207900" y="57881"/>
                    </a:lnTo>
                    <a:lnTo>
                      <a:pt x="238219" y="57881"/>
                    </a:lnTo>
                    <a:lnTo>
                      <a:pt x="238219" y="68119"/>
                    </a:lnTo>
                    <a:lnTo>
                      <a:pt x="0" y="68119"/>
                    </a:lnTo>
                    <a:lnTo>
                      <a:pt x="0" y="101194"/>
                    </a:lnTo>
                    <a:lnTo>
                      <a:pt x="426038" y="101194"/>
                    </a:lnTo>
                    <a:lnTo>
                      <a:pt x="426038" y="0"/>
                    </a:lnTo>
                    <a:lnTo>
                      <a:pt x="0" y="0"/>
                    </a:lnTo>
                    <a:close/>
                    <a:moveTo>
                      <a:pt x="318150" y="73631"/>
                    </a:moveTo>
                    <a:lnTo>
                      <a:pt x="251213" y="73631"/>
                    </a:lnTo>
                    <a:lnTo>
                      <a:pt x="251213" y="26381"/>
                    </a:lnTo>
                    <a:lnTo>
                      <a:pt x="318150" y="26381"/>
                    </a:lnTo>
                    <a:lnTo>
                      <a:pt x="318150" y="73631"/>
                    </a:lnTo>
                    <a:close/>
                    <a:moveTo>
                      <a:pt x="408713" y="73631"/>
                    </a:moveTo>
                    <a:lnTo>
                      <a:pt x="331931" y="73631"/>
                    </a:lnTo>
                    <a:lnTo>
                      <a:pt x="331931" y="26381"/>
                    </a:lnTo>
                    <a:lnTo>
                      <a:pt x="408713" y="26381"/>
                    </a:lnTo>
                    <a:lnTo>
                      <a:pt x="408713" y="73631"/>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4" name="Google Shape;294;p33"/>
              <p:cNvSpPr/>
              <p:nvPr/>
            </p:nvSpPr>
            <p:spPr>
              <a:xfrm>
                <a:off x="6603972" y="4984833"/>
                <a:ext cx="37799" cy="11418"/>
              </a:xfrm>
              <a:custGeom>
                <a:avLst/>
                <a:gdLst/>
                <a:ahLst/>
                <a:cxnLst/>
                <a:rect l="l" t="t" r="r" b="b"/>
                <a:pathLst>
                  <a:path w="37799" h="11418" extrusionOk="0">
                    <a:moveTo>
                      <a:pt x="0" y="0"/>
                    </a:moveTo>
                    <a:lnTo>
                      <a:pt x="37800" y="0"/>
                    </a:lnTo>
                    <a:lnTo>
                      <a:pt x="37800" y="11419"/>
                    </a:lnTo>
                    <a:lnTo>
                      <a:pt x="0" y="11419"/>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5" name="Google Shape;295;p33"/>
              <p:cNvSpPr/>
              <p:nvPr/>
            </p:nvSpPr>
            <p:spPr>
              <a:xfrm>
                <a:off x="6575622" y="4984833"/>
                <a:ext cx="21656" cy="11418"/>
              </a:xfrm>
              <a:custGeom>
                <a:avLst/>
                <a:gdLst/>
                <a:ahLst/>
                <a:cxnLst/>
                <a:rect l="l" t="t" r="r" b="b"/>
                <a:pathLst>
                  <a:path w="21656" h="11418" extrusionOk="0">
                    <a:moveTo>
                      <a:pt x="0" y="0"/>
                    </a:moveTo>
                    <a:lnTo>
                      <a:pt x="21656" y="0"/>
                    </a:lnTo>
                    <a:lnTo>
                      <a:pt x="21656" y="11419"/>
                    </a:lnTo>
                    <a:lnTo>
                      <a:pt x="0" y="11419"/>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6" name="Google Shape;296;p33"/>
              <p:cNvSpPr/>
              <p:nvPr/>
            </p:nvSpPr>
            <p:spPr>
              <a:xfrm>
                <a:off x="6693747" y="4984833"/>
                <a:ext cx="37799" cy="11418"/>
              </a:xfrm>
              <a:custGeom>
                <a:avLst/>
                <a:gdLst/>
                <a:ahLst/>
                <a:cxnLst/>
                <a:rect l="l" t="t" r="r" b="b"/>
                <a:pathLst>
                  <a:path w="37799" h="11418" extrusionOk="0">
                    <a:moveTo>
                      <a:pt x="0" y="0"/>
                    </a:moveTo>
                    <a:lnTo>
                      <a:pt x="37800" y="0"/>
                    </a:lnTo>
                    <a:lnTo>
                      <a:pt x="37800" y="11419"/>
                    </a:lnTo>
                    <a:lnTo>
                      <a:pt x="0" y="11419"/>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7" name="Google Shape;297;p33"/>
              <p:cNvSpPr/>
              <p:nvPr/>
            </p:nvSpPr>
            <p:spPr>
              <a:xfrm>
                <a:off x="6738635" y="4984833"/>
                <a:ext cx="37799" cy="11418"/>
              </a:xfrm>
              <a:custGeom>
                <a:avLst/>
                <a:gdLst/>
                <a:ahLst/>
                <a:cxnLst/>
                <a:rect l="l" t="t" r="r" b="b"/>
                <a:pathLst>
                  <a:path w="37799" h="11418" extrusionOk="0">
                    <a:moveTo>
                      <a:pt x="0" y="0"/>
                    </a:moveTo>
                    <a:lnTo>
                      <a:pt x="37800" y="0"/>
                    </a:lnTo>
                    <a:lnTo>
                      <a:pt x="37800" y="11419"/>
                    </a:lnTo>
                    <a:lnTo>
                      <a:pt x="0" y="11419"/>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8" name="Google Shape;298;p33"/>
              <p:cNvSpPr/>
              <p:nvPr/>
            </p:nvSpPr>
            <p:spPr>
              <a:xfrm>
                <a:off x="6648860" y="4984833"/>
                <a:ext cx="37799" cy="11418"/>
              </a:xfrm>
              <a:custGeom>
                <a:avLst/>
                <a:gdLst/>
                <a:ahLst/>
                <a:cxnLst/>
                <a:rect l="l" t="t" r="r" b="b"/>
                <a:pathLst>
                  <a:path w="37799" h="11418" extrusionOk="0">
                    <a:moveTo>
                      <a:pt x="0" y="0"/>
                    </a:moveTo>
                    <a:lnTo>
                      <a:pt x="37800" y="0"/>
                    </a:lnTo>
                    <a:lnTo>
                      <a:pt x="37800" y="11419"/>
                    </a:lnTo>
                    <a:lnTo>
                      <a:pt x="0" y="11419"/>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99" name="Google Shape;299;p33"/>
            <p:cNvGrpSpPr/>
            <p:nvPr/>
          </p:nvGrpSpPr>
          <p:grpSpPr>
            <a:xfrm>
              <a:off x="6425209" y="4489101"/>
              <a:ext cx="476437" cy="346500"/>
              <a:chOff x="6425209" y="4489101"/>
              <a:chExt cx="476437" cy="346500"/>
            </a:xfrm>
            <a:grpFill/>
          </p:grpSpPr>
          <p:sp>
            <p:nvSpPr>
              <p:cNvPr id="300" name="Google Shape;300;p33"/>
              <p:cNvSpPr/>
              <p:nvPr/>
            </p:nvSpPr>
            <p:spPr>
              <a:xfrm>
                <a:off x="6690203" y="4765908"/>
                <a:ext cx="26775" cy="69693"/>
              </a:xfrm>
              <a:custGeom>
                <a:avLst/>
                <a:gdLst/>
                <a:ahLst/>
                <a:cxnLst/>
                <a:rect l="l" t="t" r="r" b="b"/>
                <a:pathLst>
                  <a:path w="26775" h="69693" extrusionOk="0">
                    <a:moveTo>
                      <a:pt x="0" y="0"/>
                    </a:moveTo>
                    <a:lnTo>
                      <a:pt x="26775" y="0"/>
                    </a:lnTo>
                    <a:lnTo>
                      <a:pt x="26775" y="69694"/>
                    </a:lnTo>
                    <a:lnTo>
                      <a:pt x="0" y="69694"/>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1" name="Google Shape;301;p33"/>
              <p:cNvSpPr/>
              <p:nvPr/>
            </p:nvSpPr>
            <p:spPr>
              <a:xfrm>
                <a:off x="6606728" y="4765908"/>
                <a:ext cx="25200" cy="69693"/>
              </a:xfrm>
              <a:custGeom>
                <a:avLst/>
                <a:gdLst/>
                <a:ahLst/>
                <a:cxnLst/>
                <a:rect l="l" t="t" r="r" b="b"/>
                <a:pathLst>
                  <a:path w="25200" h="69693" extrusionOk="0">
                    <a:moveTo>
                      <a:pt x="0" y="0"/>
                    </a:moveTo>
                    <a:lnTo>
                      <a:pt x="25200" y="0"/>
                    </a:lnTo>
                    <a:lnTo>
                      <a:pt x="25200" y="69694"/>
                    </a:lnTo>
                    <a:lnTo>
                      <a:pt x="0" y="69694"/>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2" name="Google Shape;302;p33"/>
              <p:cNvSpPr/>
              <p:nvPr/>
            </p:nvSpPr>
            <p:spPr>
              <a:xfrm>
                <a:off x="6425209" y="4739920"/>
                <a:ext cx="42131" cy="59849"/>
              </a:xfrm>
              <a:custGeom>
                <a:avLst/>
                <a:gdLst/>
                <a:ahLst/>
                <a:cxnLst/>
                <a:rect l="l" t="t" r="r" b="b"/>
                <a:pathLst>
                  <a:path w="42131" h="59849" extrusionOk="0">
                    <a:moveTo>
                      <a:pt x="27956" y="0"/>
                    </a:moveTo>
                    <a:lnTo>
                      <a:pt x="0" y="54731"/>
                    </a:lnTo>
                    <a:lnTo>
                      <a:pt x="5906" y="59850"/>
                    </a:lnTo>
                    <a:lnTo>
                      <a:pt x="42131" y="12206"/>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3" name="Google Shape;303;p33"/>
              <p:cNvSpPr/>
              <p:nvPr/>
            </p:nvSpPr>
            <p:spPr>
              <a:xfrm>
                <a:off x="6441747" y="4769057"/>
                <a:ext cx="57487" cy="45675"/>
              </a:xfrm>
              <a:custGeom>
                <a:avLst/>
                <a:gdLst/>
                <a:ahLst/>
                <a:cxnLst/>
                <a:rect l="l" t="t" r="r" b="b"/>
                <a:pathLst>
                  <a:path w="57487" h="45675" extrusionOk="0">
                    <a:moveTo>
                      <a:pt x="0" y="40556"/>
                    </a:moveTo>
                    <a:lnTo>
                      <a:pt x="5119" y="45675"/>
                    </a:lnTo>
                    <a:lnTo>
                      <a:pt x="57487" y="12600"/>
                    </a:lnTo>
                    <a:lnTo>
                      <a:pt x="44100"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4" name="Google Shape;304;p33"/>
              <p:cNvSpPr/>
              <p:nvPr/>
            </p:nvSpPr>
            <p:spPr>
              <a:xfrm>
                <a:off x="6505534" y="4692670"/>
                <a:ext cx="44493" cy="42524"/>
              </a:xfrm>
              <a:custGeom>
                <a:avLst/>
                <a:gdLst/>
                <a:ahLst/>
                <a:cxnLst/>
                <a:rect l="l" t="t" r="r" b="b"/>
                <a:pathLst>
                  <a:path w="44493" h="42524" extrusionOk="0">
                    <a:moveTo>
                      <a:pt x="0" y="22837"/>
                    </a:moveTo>
                    <a:cubicBezTo>
                      <a:pt x="2756" y="24412"/>
                      <a:pt x="5119" y="26381"/>
                      <a:pt x="8269" y="28744"/>
                    </a:cubicBezTo>
                    <a:cubicBezTo>
                      <a:pt x="12206" y="32681"/>
                      <a:pt x="15750" y="37406"/>
                      <a:pt x="18900" y="42525"/>
                    </a:cubicBezTo>
                    <a:lnTo>
                      <a:pt x="44494" y="20869"/>
                    </a:lnTo>
                    <a:lnTo>
                      <a:pt x="27169" y="0"/>
                    </a:lnTo>
                    <a:lnTo>
                      <a:pt x="0" y="22837"/>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5" name="Google Shape;305;p33"/>
              <p:cNvSpPr/>
              <p:nvPr/>
            </p:nvSpPr>
            <p:spPr>
              <a:xfrm>
                <a:off x="6446866" y="4712494"/>
                <a:ext cx="78750" cy="75463"/>
              </a:xfrm>
              <a:custGeom>
                <a:avLst/>
                <a:gdLst/>
                <a:ahLst/>
                <a:cxnLst/>
                <a:rect l="l" t="t" r="r" b="b"/>
                <a:pathLst>
                  <a:path w="78750" h="75463" extrusionOk="0">
                    <a:moveTo>
                      <a:pt x="0" y="14826"/>
                    </a:moveTo>
                    <a:cubicBezTo>
                      <a:pt x="24413" y="36876"/>
                      <a:pt x="35438" y="47114"/>
                      <a:pt x="66938" y="75464"/>
                    </a:cubicBezTo>
                    <a:cubicBezTo>
                      <a:pt x="83869" y="56957"/>
                      <a:pt x="82294" y="28214"/>
                      <a:pt x="64181" y="11282"/>
                    </a:cubicBezTo>
                    <a:cubicBezTo>
                      <a:pt x="45281" y="-4861"/>
                      <a:pt x="16931" y="-3680"/>
                      <a:pt x="0" y="14826"/>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6" name="Google Shape;306;p33"/>
              <p:cNvSpPr/>
              <p:nvPr/>
            </p:nvSpPr>
            <p:spPr>
              <a:xfrm>
                <a:off x="6860303" y="4666289"/>
                <a:ext cx="41343" cy="60243"/>
              </a:xfrm>
              <a:custGeom>
                <a:avLst/>
                <a:gdLst/>
                <a:ahLst/>
                <a:cxnLst/>
                <a:rect l="l" t="t" r="r" b="b"/>
                <a:pathLst>
                  <a:path w="41343" h="60243" extrusionOk="0">
                    <a:moveTo>
                      <a:pt x="13387" y="0"/>
                    </a:moveTo>
                    <a:lnTo>
                      <a:pt x="0" y="12600"/>
                    </a:lnTo>
                    <a:lnTo>
                      <a:pt x="35831" y="60244"/>
                    </a:lnTo>
                    <a:lnTo>
                      <a:pt x="41344" y="55125"/>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7" name="Google Shape;307;p33"/>
              <p:cNvSpPr/>
              <p:nvPr/>
            </p:nvSpPr>
            <p:spPr>
              <a:xfrm>
                <a:off x="6827622" y="4695820"/>
                <a:ext cx="58275" cy="45281"/>
              </a:xfrm>
              <a:custGeom>
                <a:avLst/>
                <a:gdLst/>
                <a:ahLst/>
                <a:cxnLst/>
                <a:rect l="l" t="t" r="r" b="b"/>
                <a:pathLst>
                  <a:path w="58275" h="45281" extrusionOk="0">
                    <a:moveTo>
                      <a:pt x="0" y="12600"/>
                    </a:moveTo>
                    <a:lnTo>
                      <a:pt x="52369" y="45281"/>
                    </a:lnTo>
                    <a:lnTo>
                      <a:pt x="58275" y="40556"/>
                    </a:lnTo>
                    <a:lnTo>
                      <a:pt x="13781"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8" name="Google Shape;308;p33"/>
              <p:cNvSpPr/>
              <p:nvPr/>
            </p:nvSpPr>
            <p:spPr>
              <a:xfrm>
                <a:off x="6776828" y="4619432"/>
                <a:ext cx="44887" cy="42918"/>
              </a:xfrm>
              <a:custGeom>
                <a:avLst/>
                <a:gdLst/>
                <a:ahLst/>
                <a:cxnLst/>
                <a:rect l="l" t="t" r="r" b="b"/>
                <a:pathLst>
                  <a:path w="44887" h="42918" extrusionOk="0">
                    <a:moveTo>
                      <a:pt x="36619" y="28744"/>
                    </a:moveTo>
                    <a:cubicBezTo>
                      <a:pt x="38981" y="26381"/>
                      <a:pt x="41737" y="24806"/>
                      <a:pt x="44887" y="22838"/>
                    </a:cubicBezTo>
                    <a:lnTo>
                      <a:pt x="18112" y="0"/>
                    </a:lnTo>
                    <a:lnTo>
                      <a:pt x="0" y="20869"/>
                    </a:lnTo>
                    <a:lnTo>
                      <a:pt x="26381" y="42919"/>
                    </a:lnTo>
                    <a:cubicBezTo>
                      <a:pt x="28744" y="37406"/>
                      <a:pt x="31894" y="32681"/>
                      <a:pt x="36619" y="28744"/>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9" name="Google Shape;309;p33"/>
              <p:cNvSpPr/>
              <p:nvPr/>
            </p:nvSpPr>
            <p:spPr>
              <a:xfrm>
                <a:off x="6801889" y="4639356"/>
                <a:ext cx="78889" cy="75757"/>
              </a:xfrm>
              <a:custGeom>
                <a:avLst/>
                <a:gdLst/>
                <a:ahLst/>
                <a:cxnLst/>
                <a:rect l="l" t="t" r="r" b="b"/>
                <a:pathLst>
                  <a:path w="78889" h="75757" extrusionOk="0">
                    <a:moveTo>
                      <a:pt x="14708" y="11576"/>
                    </a:moveTo>
                    <a:cubicBezTo>
                      <a:pt x="-3798" y="28507"/>
                      <a:pt x="-4979" y="57251"/>
                      <a:pt x="11952" y="75758"/>
                    </a:cubicBezTo>
                    <a:cubicBezTo>
                      <a:pt x="43452" y="47408"/>
                      <a:pt x="54477" y="37170"/>
                      <a:pt x="78889" y="15120"/>
                    </a:cubicBezTo>
                    <a:cubicBezTo>
                      <a:pt x="61564" y="-3780"/>
                      <a:pt x="33214" y="-4961"/>
                      <a:pt x="14708" y="11576"/>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0" name="Google Shape;310;p33"/>
              <p:cNvSpPr/>
              <p:nvPr/>
            </p:nvSpPr>
            <p:spPr>
              <a:xfrm>
                <a:off x="6528372" y="4600533"/>
                <a:ext cx="100799" cy="120093"/>
              </a:xfrm>
              <a:custGeom>
                <a:avLst/>
                <a:gdLst/>
                <a:ahLst/>
                <a:cxnLst/>
                <a:rect l="l" t="t" r="r" b="b"/>
                <a:pathLst>
                  <a:path w="100799" h="120093" extrusionOk="0">
                    <a:moveTo>
                      <a:pt x="98831" y="0"/>
                    </a:moveTo>
                    <a:lnTo>
                      <a:pt x="0" y="84656"/>
                    </a:lnTo>
                    <a:lnTo>
                      <a:pt x="31894" y="120094"/>
                    </a:lnTo>
                    <a:lnTo>
                      <a:pt x="100800" y="61425"/>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1" name="Google Shape;311;p33"/>
              <p:cNvSpPr/>
              <p:nvPr/>
            </p:nvSpPr>
            <p:spPr>
              <a:xfrm>
                <a:off x="6693747" y="4523751"/>
                <a:ext cx="104737" cy="123243"/>
              </a:xfrm>
              <a:custGeom>
                <a:avLst/>
                <a:gdLst/>
                <a:ahLst/>
                <a:cxnLst/>
                <a:rect l="l" t="t" r="r" b="b"/>
                <a:pathLst>
                  <a:path w="104737" h="123243" extrusionOk="0">
                    <a:moveTo>
                      <a:pt x="1575" y="0"/>
                    </a:moveTo>
                    <a:lnTo>
                      <a:pt x="0" y="61031"/>
                    </a:lnTo>
                    <a:lnTo>
                      <a:pt x="73238" y="123244"/>
                    </a:lnTo>
                    <a:lnTo>
                      <a:pt x="104738" y="8820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2" name="Google Shape;312;p33"/>
              <p:cNvSpPr/>
              <p:nvPr/>
            </p:nvSpPr>
            <p:spPr>
              <a:xfrm>
                <a:off x="6631928" y="4489101"/>
                <a:ext cx="56708" cy="346500"/>
              </a:xfrm>
              <a:custGeom>
                <a:avLst/>
                <a:gdLst/>
                <a:ahLst/>
                <a:cxnLst/>
                <a:rect l="l" t="t" r="r" b="b"/>
                <a:pathLst>
                  <a:path w="56708" h="346500" extrusionOk="0">
                    <a:moveTo>
                      <a:pt x="28350" y="0"/>
                    </a:moveTo>
                    <a:cubicBezTo>
                      <a:pt x="12600" y="0"/>
                      <a:pt x="0" y="12600"/>
                      <a:pt x="0" y="28350"/>
                    </a:cubicBezTo>
                    <a:lnTo>
                      <a:pt x="7481" y="331931"/>
                    </a:lnTo>
                    <a:lnTo>
                      <a:pt x="14962" y="331931"/>
                    </a:lnTo>
                    <a:lnTo>
                      <a:pt x="14962" y="346500"/>
                    </a:lnTo>
                    <a:lnTo>
                      <a:pt x="42919" y="346500"/>
                    </a:lnTo>
                    <a:lnTo>
                      <a:pt x="42919" y="331931"/>
                    </a:lnTo>
                    <a:lnTo>
                      <a:pt x="49219" y="331931"/>
                    </a:lnTo>
                    <a:lnTo>
                      <a:pt x="56700" y="28350"/>
                    </a:lnTo>
                    <a:cubicBezTo>
                      <a:pt x="57094" y="12600"/>
                      <a:pt x="44100" y="0"/>
                      <a:pt x="28350" y="0"/>
                    </a:cubicBezTo>
                    <a:close/>
                    <a:moveTo>
                      <a:pt x="28350" y="46069"/>
                    </a:moveTo>
                    <a:cubicBezTo>
                      <a:pt x="20081" y="46069"/>
                      <a:pt x="13387" y="39375"/>
                      <a:pt x="13387" y="30713"/>
                    </a:cubicBezTo>
                    <a:cubicBezTo>
                      <a:pt x="13387" y="22444"/>
                      <a:pt x="20475" y="15750"/>
                      <a:pt x="28350" y="15750"/>
                    </a:cubicBezTo>
                    <a:cubicBezTo>
                      <a:pt x="36619" y="15750"/>
                      <a:pt x="43706" y="22444"/>
                      <a:pt x="43706" y="30713"/>
                    </a:cubicBezTo>
                    <a:cubicBezTo>
                      <a:pt x="43706" y="39375"/>
                      <a:pt x="36619" y="46069"/>
                      <a:pt x="28350" y="46069"/>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313" name="Google Shape;313;p33"/>
          <p:cNvGrpSpPr/>
          <p:nvPr/>
        </p:nvGrpSpPr>
        <p:grpSpPr>
          <a:xfrm>
            <a:off x="4763542" y="1331505"/>
            <a:ext cx="542397" cy="490516"/>
            <a:chOff x="6441747" y="1850927"/>
            <a:chExt cx="543375" cy="491400"/>
          </a:xfrm>
          <a:solidFill>
            <a:srgbClr val="203752"/>
          </a:solidFill>
        </p:grpSpPr>
        <p:sp>
          <p:nvSpPr>
            <p:cNvPr id="314" name="Google Shape;314;p33"/>
            <p:cNvSpPr/>
            <p:nvPr/>
          </p:nvSpPr>
          <p:spPr>
            <a:xfrm>
              <a:off x="6441747" y="2271059"/>
              <a:ext cx="543375" cy="71268"/>
            </a:xfrm>
            <a:custGeom>
              <a:avLst/>
              <a:gdLst/>
              <a:ahLst/>
              <a:cxnLst/>
              <a:rect l="l" t="t" r="r" b="b"/>
              <a:pathLst>
                <a:path w="543375" h="71268" extrusionOk="0">
                  <a:moveTo>
                    <a:pt x="0" y="0"/>
                  </a:moveTo>
                  <a:lnTo>
                    <a:pt x="0" y="10237"/>
                  </a:lnTo>
                  <a:cubicBezTo>
                    <a:pt x="0" y="12206"/>
                    <a:pt x="0" y="14175"/>
                    <a:pt x="0" y="16537"/>
                  </a:cubicBezTo>
                  <a:cubicBezTo>
                    <a:pt x="0" y="16931"/>
                    <a:pt x="0" y="16931"/>
                    <a:pt x="0" y="16931"/>
                  </a:cubicBezTo>
                  <a:cubicBezTo>
                    <a:pt x="788" y="18112"/>
                    <a:pt x="788" y="18900"/>
                    <a:pt x="788" y="20081"/>
                  </a:cubicBezTo>
                  <a:lnTo>
                    <a:pt x="788" y="20081"/>
                  </a:lnTo>
                  <a:cubicBezTo>
                    <a:pt x="3544" y="49219"/>
                    <a:pt x="21263" y="71269"/>
                    <a:pt x="42919" y="71269"/>
                  </a:cubicBezTo>
                  <a:lnTo>
                    <a:pt x="501637" y="71269"/>
                  </a:lnTo>
                  <a:cubicBezTo>
                    <a:pt x="522506" y="71269"/>
                    <a:pt x="540225" y="49219"/>
                    <a:pt x="542981" y="20081"/>
                  </a:cubicBezTo>
                  <a:lnTo>
                    <a:pt x="542981" y="20081"/>
                  </a:lnTo>
                  <a:cubicBezTo>
                    <a:pt x="543375" y="16931"/>
                    <a:pt x="543375" y="13781"/>
                    <a:pt x="543375" y="10237"/>
                  </a:cubicBezTo>
                  <a:lnTo>
                    <a:pt x="543375" y="0"/>
                  </a:lnTo>
                  <a:lnTo>
                    <a:pt x="0"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5" name="Google Shape;315;p33"/>
            <p:cNvSpPr/>
            <p:nvPr/>
          </p:nvSpPr>
          <p:spPr>
            <a:xfrm>
              <a:off x="6458678" y="2180102"/>
              <a:ext cx="162618" cy="77962"/>
            </a:xfrm>
            <a:custGeom>
              <a:avLst/>
              <a:gdLst/>
              <a:ahLst/>
              <a:cxnLst/>
              <a:rect l="l" t="t" r="r" b="b"/>
              <a:pathLst>
                <a:path w="162618" h="77962" extrusionOk="0">
                  <a:moveTo>
                    <a:pt x="162619" y="0"/>
                  </a:moveTo>
                  <a:lnTo>
                    <a:pt x="20475" y="0"/>
                  </a:lnTo>
                  <a:lnTo>
                    <a:pt x="0" y="26381"/>
                  </a:lnTo>
                  <a:lnTo>
                    <a:pt x="0" y="77963"/>
                  </a:lnTo>
                  <a:lnTo>
                    <a:pt x="162619" y="77963"/>
                  </a:lnTo>
                  <a:lnTo>
                    <a:pt x="162619" y="0"/>
                  </a:lnTo>
                  <a:close/>
                  <a:moveTo>
                    <a:pt x="49613" y="63787"/>
                  </a:moveTo>
                  <a:lnTo>
                    <a:pt x="23625" y="63787"/>
                  </a:lnTo>
                  <a:lnTo>
                    <a:pt x="23625" y="45281"/>
                  </a:lnTo>
                  <a:lnTo>
                    <a:pt x="49613" y="45281"/>
                  </a:lnTo>
                  <a:lnTo>
                    <a:pt x="49613" y="63787"/>
                  </a:lnTo>
                  <a:close/>
                  <a:moveTo>
                    <a:pt x="49613" y="34256"/>
                  </a:moveTo>
                  <a:lnTo>
                    <a:pt x="23625" y="34256"/>
                  </a:lnTo>
                  <a:lnTo>
                    <a:pt x="23625" y="15750"/>
                  </a:lnTo>
                  <a:lnTo>
                    <a:pt x="49613" y="15750"/>
                  </a:lnTo>
                  <a:lnTo>
                    <a:pt x="49613" y="34256"/>
                  </a:lnTo>
                  <a:close/>
                  <a:moveTo>
                    <a:pt x="82688" y="63787"/>
                  </a:moveTo>
                  <a:lnTo>
                    <a:pt x="56306" y="63787"/>
                  </a:lnTo>
                  <a:lnTo>
                    <a:pt x="56306" y="45281"/>
                  </a:lnTo>
                  <a:lnTo>
                    <a:pt x="82688" y="45281"/>
                  </a:lnTo>
                  <a:lnTo>
                    <a:pt x="82688" y="63787"/>
                  </a:lnTo>
                  <a:close/>
                  <a:moveTo>
                    <a:pt x="82688" y="34256"/>
                  </a:moveTo>
                  <a:lnTo>
                    <a:pt x="56306" y="34256"/>
                  </a:lnTo>
                  <a:lnTo>
                    <a:pt x="56306" y="15750"/>
                  </a:lnTo>
                  <a:lnTo>
                    <a:pt x="82688" y="15750"/>
                  </a:lnTo>
                  <a:lnTo>
                    <a:pt x="82688" y="34256"/>
                  </a:lnTo>
                  <a:close/>
                  <a:moveTo>
                    <a:pt x="115369" y="63000"/>
                  </a:moveTo>
                  <a:lnTo>
                    <a:pt x="89381" y="63000"/>
                  </a:lnTo>
                  <a:lnTo>
                    <a:pt x="89381" y="44494"/>
                  </a:lnTo>
                  <a:lnTo>
                    <a:pt x="115369" y="44494"/>
                  </a:lnTo>
                  <a:lnTo>
                    <a:pt x="115369" y="63000"/>
                  </a:lnTo>
                  <a:close/>
                  <a:moveTo>
                    <a:pt x="115369" y="33863"/>
                  </a:moveTo>
                  <a:lnTo>
                    <a:pt x="89381" y="33863"/>
                  </a:lnTo>
                  <a:lnTo>
                    <a:pt x="89381" y="15356"/>
                  </a:lnTo>
                  <a:lnTo>
                    <a:pt x="115369" y="15356"/>
                  </a:lnTo>
                  <a:lnTo>
                    <a:pt x="115369" y="33863"/>
                  </a:lnTo>
                  <a:close/>
                  <a:moveTo>
                    <a:pt x="148444" y="63000"/>
                  </a:moveTo>
                  <a:lnTo>
                    <a:pt x="122063" y="63000"/>
                  </a:lnTo>
                  <a:lnTo>
                    <a:pt x="122063" y="44494"/>
                  </a:lnTo>
                  <a:lnTo>
                    <a:pt x="148444" y="44494"/>
                  </a:lnTo>
                  <a:lnTo>
                    <a:pt x="148444" y="63000"/>
                  </a:lnTo>
                  <a:close/>
                  <a:moveTo>
                    <a:pt x="148444" y="33863"/>
                  </a:moveTo>
                  <a:lnTo>
                    <a:pt x="122063" y="33863"/>
                  </a:lnTo>
                  <a:lnTo>
                    <a:pt x="122063" y="15356"/>
                  </a:lnTo>
                  <a:lnTo>
                    <a:pt x="148444" y="15356"/>
                  </a:lnTo>
                  <a:lnTo>
                    <a:pt x="148444" y="3386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316" name="Google Shape;316;p33"/>
            <p:cNvGrpSpPr/>
            <p:nvPr/>
          </p:nvGrpSpPr>
          <p:grpSpPr>
            <a:xfrm>
              <a:off x="6628778" y="1969446"/>
              <a:ext cx="349256" cy="286650"/>
              <a:chOff x="6628778" y="1969446"/>
              <a:chExt cx="349256" cy="286650"/>
            </a:xfrm>
            <a:grpFill/>
          </p:grpSpPr>
          <p:sp>
            <p:nvSpPr>
              <p:cNvPr id="317" name="Google Shape;317;p33"/>
              <p:cNvSpPr/>
              <p:nvPr/>
            </p:nvSpPr>
            <p:spPr>
              <a:xfrm>
                <a:off x="6628778" y="2165140"/>
                <a:ext cx="171281" cy="90956"/>
              </a:xfrm>
              <a:custGeom>
                <a:avLst/>
                <a:gdLst/>
                <a:ahLst/>
                <a:cxnLst/>
                <a:rect l="l" t="t" r="r" b="b"/>
                <a:pathLst>
                  <a:path w="171281" h="90956" extrusionOk="0">
                    <a:moveTo>
                      <a:pt x="0" y="90956"/>
                    </a:moveTo>
                    <a:lnTo>
                      <a:pt x="171281" y="90956"/>
                    </a:lnTo>
                    <a:lnTo>
                      <a:pt x="171281" y="0"/>
                    </a:lnTo>
                    <a:lnTo>
                      <a:pt x="0" y="0"/>
                    </a:lnTo>
                    <a:lnTo>
                      <a:pt x="0" y="90956"/>
                    </a:lnTo>
                    <a:close/>
                    <a:moveTo>
                      <a:pt x="11025" y="11813"/>
                    </a:moveTo>
                    <a:lnTo>
                      <a:pt x="163012" y="11813"/>
                    </a:lnTo>
                    <a:lnTo>
                      <a:pt x="163012" y="19294"/>
                    </a:lnTo>
                    <a:lnTo>
                      <a:pt x="11025" y="19294"/>
                    </a:lnTo>
                    <a:lnTo>
                      <a:pt x="11025" y="11813"/>
                    </a:lnTo>
                    <a:close/>
                    <a:moveTo>
                      <a:pt x="11025" y="28744"/>
                    </a:moveTo>
                    <a:lnTo>
                      <a:pt x="163012" y="28744"/>
                    </a:lnTo>
                    <a:lnTo>
                      <a:pt x="163012" y="34650"/>
                    </a:lnTo>
                    <a:lnTo>
                      <a:pt x="11025" y="34650"/>
                    </a:lnTo>
                    <a:lnTo>
                      <a:pt x="11025" y="28744"/>
                    </a:lnTo>
                    <a:close/>
                    <a:moveTo>
                      <a:pt x="11025" y="44100"/>
                    </a:moveTo>
                    <a:lnTo>
                      <a:pt x="163012" y="44100"/>
                    </a:lnTo>
                    <a:lnTo>
                      <a:pt x="163012" y="50400"/>
                    </a:lnTo>
                    <a:lnTo>
                      <a:pt x="11025" y="50400"/>
                    </a:lnTo>
                    <a:lnTo>
                      <a:pt x="11025" y="44100"/>
                    </a:lnTo>
                    <a:close/>
                    <a:moveTo>
                      <a:pt x="11025" y="59456"/>
                    </a:moveTo>
                    <a:lnTo>
                      <a:pt x="163012" y="59456"/>
                    </a:lnTo>
                    <a:lnTo>
                      <a:pt x="163012" y="65363"/>
                    </a:lnTo>
                    <a:lnTo>
                      <a:pt x="11025" y="65363"/>
                    </a:lnTo>
                    <a:lnTo>
                      <a:pt x="11025" y="59456"/>
                    </a:lnTo>
                    <a:close/>
                    <a:moveTo>
                      <a:pt x="11025" y="74419"/>
                    </a:moveTo>
                    <a:lnTo>
                      <a:pt x="163012" y="74419"/>
                    </a:lnTo>
                    <a:lnTo>
                      <a:pt x="163012" y="82294"/>
                    </a:lnTo>
                    <a:lnTo>
                      <a:pt x="11025" y="82294"/>
                    </a:lnTo>
                    <a:lnTo>
                      <a:pt x="11025" y="74419"/>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8" name="Google Shape;318;p33"/>
              <p:cNvSpPr/>
              <p:nvPr/>
            </p:nvSpPr>
            <p:spPr>
              <a:xfrm>
                <a:off x="6806753" y="2163565"/>
                <a:ext cx="171281" cy="90562"/>
              </a:xfrm>
              <a:custGeom>
                <a:avLst/>
                <a:gdLst/>
                <a:ahLst/>
                <a:cxnLst/>
                <a:rect l="l" t="t" r="r" b="b"/>
                <a:pathLst>
                  <a:path w="171281" h="90562" extrusionOk="0">
                    <a:moveTo>
                      <a:pt x="0" y="90563"/>
                    </a:moveTo>
                    <a:lnTo>
                      <a:pt x="171281" y="90563"/>
                    </a:lnTo>
                    <a:lnTo>
                      <a:pt x="171281" y="0"/>
                    </a:lnTo>
                    <a:lnTo>
                      <a:pt x="0" y="0"/>
                    </a:lnTo>
                    <a:lnTo>
                      <a:pt x="0" y="90563"/>
                    </a:lnTo>
                    <a:close/>
                    <a:moveTo>
                      <a:pt x="10631" y="11813"/>
                    </a:moveTo>
                    <a:lnTo>
                      <a:pt x="162619" y="11813"/>
                    </a:lnTo>
                    <a:lnTo>
                      <a:pt x="162619" y="19294"/>
                    </a:lnTo>
                    <a:lnTo>
                      <a:pt x="10631" y="19294"/>
                    </a:lnTo>
                    <a:lnTo>
                      <a:pt x="10631" y="11813"/>
                    </a:lnTo>
                    <a:close/>
                    <a:moveTo>
                      <a:pt x="10631" y="28744"/>
                    </a:moveTo>
                    <a:lnTo>
                      <a:pt x="162619" y="28744"/>
                    </a:lnTo>
                    <a:lnTo>
                      <a:pt x="162619" y="34650"/>
                    </a:lnTo>
                    <a:lnTo>
                      <a:pt x="10631" y="34650"/>
                    </a:lnTo>
                    <a:lnTo>
                      <a:pt x="10631" y="28744"/>
                    </a:lnTo>
                    <a:close/>
                    <a:moveTo>
                      <a:pt x="10631" y="43706"/>
                    </a:moveTo>
                    <a:lnTo>
                      <a:pt x="162619" y="43706"/>
                    </a:lnTo>
                    <a:lnTo>
                      <a:pt x="162619" y="50006"/>
                    </a:lnTo>
                    <a:lnTo>
                      <a:pt x="10631" y="50006"/>
                    </a:lnTo>
                    <a:lnTo>
                      <a:pt x="10631" y="43706"/>
                    </a:lnTo>
                    <a:close/>
                    <a:moveTo>
                      <a:pt x="10631" y="59456"/>
                    </a:moveTo>
                    <a:lnTo>
                      <a:pt x="162619" y="59456"/>
                    </a:lnTo>
                    <a:lnTo>
                      <a:pt x="162619" y="65363"/>
                    </a:lnTo>
                    <a:lnTo>
                      <a:pt x="10631" y="65363"/>
                    </a:lnTo>
                    <a:lnTo>
                      <a:pt x="10631" y="59456"/>
                    </a:lnTo>
                    <a:close/>
                    <a:moveTo>
                      <a:pt x="10631" y="74419"/>
                    </a:moveTo>
                    <a:lnTo>
                      <a:pt x="162619" y="74419"/>
                    </a:lnTo>
                    <a:lnTo>
                      <a:pt x="162619" y="82294"/>
                    </a:lnTo>
                    <a:lnTo>
                      <a:pt x="10631" y="82294"/>
                    </a:lnTo>
                    <a:lnTo>
                      <a:pt x="10631" y="74419"/>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9" name="Google Shape;319;p33"/>
              <p:cNvSpPr/>
              <p:nvPr/>
            </p:nvSpPr>
            <p:spPr>
              <a:xfrm>
                <a:off x="6628778" y="2067490"/>
                <a:ext cx="171281" cy="90956"/>
              </a:xfrm>
              <a:custGeom>
                <a:avLst/>
                <a:gdLst/>
                <a:ahLst/>
                <a:cxnLst/>
                <a:rect l="l" t="t" r="r" b="b"/>
                <a:pathLst>
                  <a:path w="171281" h="90956" extrusionOk="0">
                    <a:moveTo>
                      <a:pt x="0" y="90956"/>
                    </a:moveTo>
                    <a:lnTo>
                      <a:pt x="171281" y="90956"/>
                    </a:lnTo>
                    <a:lnTo>
                      <a:pt x="171281" y="0"/>
                    </a:lnTo>
                    <a:lnTo>
                      <a:pt x="0" y="0"/>
                    </a:lnTo>
                    <a:lnTo>
                      <a:pt x="0" y="90956"/>
                    </a:lnTo>
                    <a:close/>
                    <a:moveTo>
                      <a:pt x="11025" y="12206"/>
                    </a:moveTo>
                    <a:lnTo>
                      <a:pt x="163012" y="12206"/>
                    </a:lnTo>
                    <a:lnTo>
                      <a:pt x="163012" y="19688"/>
                    </a:lnTo>
                    <a:lnTo>
                      <a:pt x="11025" y="19688"/>
                    </a:lnTo>
                    <a:lnTo>
                      <a:pt x="11025" y="12206"/>
                    </a:lnTo>
                    <a:close/>
                    <a:moveTo>
                      <a:pt x="11025" y="29138"/>
                    </a:moveTo>
                    <a:lnTo>
                      <a:pt x="163012" y="29138"/>
                    </a:lnTo>
                    <a:lnTo>
                      <a:pt x="163012" y="35044"/>
                    </a:lnTo>
                    <a:lnTo>
                      <a:pt x="11025" y="35044"/>
                    </a:lnTo>
                    <a:lnTo>
                      <a:pt x="11025" y="29138"/>
                    </a:lnTo>
                    <a:close/>
                    <a:moveTo>
                      <a:pt x="11025" y="44100"/>
                    </a:moveTo>
                    <a:lnTo>
                      <a:pt x="163012" y="44100"/>
                    </a:lnTo>
                    <a:lnTo>
                      <a:pt x="163012" y="50400"/>
                    </a:lnTo>
                    <a:lnTo>
                      <a:pt x="11025" y="50400"/>
                    </a:lnTo>
                    <a:lnTo>
                      <a:pt x="11025" y="44100"/>
                    </a:lnTo>
                    <a:close/>
                    <a:moveTo>
                      <a:pt x="11025" y="59456"/>
                    </a:moveTo>
                    <a:lnTo>
                      <a:pt x="163012" y="59456"/>
                    </a:lnTo>
                    <a:lnTo>
                      <a:pt x="163012" y="65362"/>
                    </a:lnTo>
                    <a:lnTo>
                      <a:pt x="11025" y="65362"/>
                    </a:lnTo>
                    <a:lnTo>
                      <a:pt x="11025" y="59456"/>
                    </a:lnTo>
                    <a:close/>
                    <a:moveTo>
                      <a:pt x="11025" y="74813"/>
                    </a:moveTo>
                    <a:lnTo>
                      <a:pt x="163012" y="74813"/>
                    </a:lnTo>
                    <a:lnTo>
                      <a:pt x="163012" y="82688"/>
                    </a:lnTo>
                    <a:lnTo>
                      <a:pt x="11025" y="82688"/>
                    </a:lnTo>
                    <a:lnTo>
                      <a:pt x="11025" y="7481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0" name="Google Shape;320;p33"/>
              <p:cNvSpPr/>
              <p:nvPr/>
            </p:nvSpPr>
            <p:spPr>
              <a:xfrm>
                <a:off x="6806753" y="2065915"/>
                <a:ext cx="171281" cy="90956"/>
              </a:xfrm>
              <a:custGeom>
                <a:avLst/>
                <a:gdLst/>
                <a:ahLst/>
                <a:cxnLst/>
                <a:rect l="l" t="t" r="r" b="b"/>
                <a:pathLst>
                  <a:path w="171281" h="90956" extrusionOk="0">
                    <a:moveTo>
                      <a:pt x="0" y="90956"/>
                    </a:moveTo>
                    <a:lnTo>
                      <a:pt x="171281" y="90956"/>
                    </a:lnTo>
                    <a:lnTo>
                      <a:pt x="171281" y="0"/>
                    </a:lnTo>
                    <a:lnTo>
                      <a:pt x="0" y="0"/>
                    </a:lnTo>
                    <a:lnTo>
                      <a:pt x="0" y="90956"/>
                    </a:lnTo>
                    <a:close/>
                    <a:moveTo>
                      <a:pt x="10631" y="11813"/>
                    </a:moveTo>
                    <a:lnTo>
                      <a:pt x="162619" y="11813"/>
                    </a:lnTo>
                    <a:lnTo>
                      <a:pt x="162619" y="19294"/>
                    </a:lnTo>
                    <a:lnTo>
                      <a:pt x="10631" y="19294"/>
                    </a:lnTo>
                    <a:lnTo>
                      <a:pt x="10631" y="11813"/>
                    </a:lnTo>
                    <a:close/>
                    <a:moveTo>
                      <a:pt x="10631" y="28744"/>
                    </a:moveTo>
                    <a:lnTo>
                      <a:pt x="162619" y="28744"/>
                    </a:lnTo>
                    <a:lnTo>
                      <a:pt x="162619" y="34650"/>
                    </a:lnTo>
                    <a:lnTo>
                      <a:pt x="10631" y="34650"/>
                    </a:lnTo>
                    <a:lnTo>
                      <a:pt x="10631" y="28744"/>
                    </a:lnTo>
                    <a:close/>
                    <a:moveTo>
                      <a:pt x="10631" y="44100"/>
                    </a:moveTo>
                    <a:lnTo>
                      <a:pt x="162619" y="44100"/>
                    </a:lnTo>
                    <a:lnTo>
                      <a:pt x="162619" y="50400"/>
                    </a:lnTo>
                    <a:lnTo>
                      <a:pt x="10631" y="50400"/>
                    </a:lnTo>
                    <a:lnTo>
                      <a:pt x="10631" y="44100"/>
                    </a:lnTo>
                    <a:close/>
                    <a:moveTo>
                      <a:pt x="10631" y="59456"/>
                    </a:moveTo>
                    <a:lnTo>
                      <a:pt x="162619" y="59456"/>
                    </a:lnTo>
                    <a:lnTo>
                      <a:pt x="162619" y="65363"/>
                    </a:lnTo>
                    <a:lnTo>
                      <a:pt x="10631" y="65363"/>
                    </a:lnTo>
                    <a:lnTo>
                      <a:pt x="10631" y="59456"/>
                    </a:lnTo>
                    <a:close/>
                    <a:moveTo>
                      <a:pt x="10631" y="74419"/>
                    </a:moveTo>
                    <a:lnTo>
                      <a:pt x="162619" y="74419"/>
                    </a:lnTo>
                    <a:lnTo>
                      <a:pt x="162619" y="82294"/>
                    </a:lnTo>
                    <a:lnTo>
                      <a:pt x="10631" y="82294"/>
                    </a:lnTo>
                    <a:lnTo>
                      <a:pt x="10631" y="74419"/>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1" name="Google Shape;321;p33"/>
              <p:cNvSpPr/>
              <p:nvPr/>
            </p:nvSpPr>
            <p:spPr>
              <a:xfrm>
                <a:off x="6806753" y="1969446"/>
                <a:ext cx="171281" cy="90956"/>
              </a:xfrm>
              <a:custGeom>
                <a:avLst/>
                <a:gdLst/>
                <a:ahLst/>
                <a:cxnLst/>
                <a:rect l="l" t="t" r="r" b="b"/>
                <a:pathLst>
                  <a:path w="171281" h="90956" extrusionOk="0">
                    <a:moveTo>
                      <a:pt x="0" y="0"/>
                    </a:moveTo>
                    <a:lnTo>
                      <a:pt x="0" y="90956"/>
                    </a:lnTo>
                    <a:lnTo>
                      <a:pt x="171281" y="90956"/>
                    </a:lnTo>
                    <a:lnTo>
                      <a:pt x="171281" y="0"/>
                    </a:lnTo>
                    <a:lnTo>
                      <a:pt x="0" y="0"/>
                    </a:lnTo>
                    <a:close/>
                    <a:moveTo>
                      <a:pt x="163013" y="82294"/>
                    </a:moveTo>
                    <a:lnTo>
                      <a:pt x="11025" y="82294"/>
                    </a:lnTo>
                    <a:lnTo>
                      <a:pt x="11025" y="74419"/>
                    </a:lnTo>
                    <a:lnTo>
                      <a:pt x="163013" y="74419"/>
                    </a:lnTo>
                    <a:lnTo>
                      <a:pt x="163013" y="82294"/>
                    </a:lnTo>
                    <a:close/>
                    <a:moveTo>
                      <a:pt x="163013" y="64969"/>
                    </a:moveTo>
                    <a:lnTo>
                      <a:pt x="11025" y="64969"/>
                    </a:lnTo>
                    <a:lnTo>
                      <a:pt x="11025" y="59063"/>
                    </a:lnTo>
                    <a:lnTo>
                      <a:pt x="163013" y="59063"/>
                    </a:lnTo>
                    <a:lnTo>
                      <a:pt x="163013" y="64969"/>
                    </a:lnTo>
                    <a:close/>
                    <a:moveTo>
                      <a:pt x="163013" y="50006"/>
                    </a:moveTo>
                    <a:lnTo>
                      <a:pt x="11025" y="50006"/>
                    </a:lnTo>
                    <a:lnTo>
                      <a:pt x="11025" y="43706"/>
                    </a:lnTo>
                    <a:lnTo>
                      <a:pt x="163013" y="43706"/>
                    </a:lnTo>
                    <a:lnTo>
                      <a:pt x="163013" y="50006"/>
                    </a:lnTo>
                    <a:close/>
                    <a:moveTo>
                      <a:pt x="163013" y="34650"/>
                    </a:moveTo>
                    <a:lnTo>
                      <a:pt x="11025" y="34650"/>
                    </a:lnTo>
                    <a:lnTo>
                      <a:pt x="11025" y="28744"/>
                    </a:lnTo>
                    <a:lnTo>
                      <a:pt x="163013" y="28744"/>
                    </a:lnTo>
                    <a:lnTo>
                      <a:pt x="163013" y="34650"/>
                    </a:lnTo>
                    <a:close/>
                    <a:moveTo>
                      <a:pt x="163013" y="19294"/>
                    </a:moveTo>
                    <a:lnTo>
                      <a:pt x="11025" y="19294"/>
                    </a:lnTo>
                    <a:lnTo>
                      <a:pt x="11025" y="11813"/>
                    </a:lnTo>
                    <a:lnTo>
                      <a:pt x="163013" y="11813"/>
                    </a:lnTo>
                    <a:lnTo>
                      <a:pt x="163013" y="19294"/>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322" name="Google Shape;322;p33"/>
            <p:cNvSpPr/>
            <p:nvPr/>
          </p:nvSpPr>
          <p:spPr>
            <a:xfrm>
              <a:off x="6537822" y="1850927"/>
              <a:ext cx="81899" cy="323662"/>
            </a:xfrm>
            <a:custGeom>
              <a:avLst/>
              <a:gdLst/>
              <a:ahLst/>
              <a:cxnLst/>
              <a:rect l="l" t="t" r="r" b="b"/>
              <a:pathLst>
                <a:path w="81899" h="323662" extrusionOk="0">
                  <a:moveTo>
                    <a:pt x="7875" y="323269"/>
                  </a:moveTo>
                  <a:lnTo>
                    <a:pt x="81900" y="323663"/>
                  </a:lnTo>
                  <a:lnTo>
                    <a:pt x="81900" y="210263"/>
                  </a:lnTo>
                  <a:lnTo>
                    <a:pt x="81900" y="203963"/>
                  </a:lnTo>
                  <a:lnTo>
                    <a:pt x="78356" y="204750"/>
                  </a:lnTo>
                  <a:lnTo>
                    <a:pt x="78356" y="0"/>
                  </a:lnTo>
                  <a:lnTo>
                    <a:pt x="70875" y="0"/>
                  </a:lnTo>
                  <a:lnTo>
                    <a:pt x="70875" y="17325"/>
                  </a:lnTo>
                  <a:lnTo>
                    <a:pt x="6300" y="223256"/>
                  </a:lnTo>
                  <a:lnTo>
                    <a:pt x="0" y="224831"/>
                  </a:lnTo>
                  <a:lnTo>
                    <a:pt x="0" y="323269"/>
                  </a:lnTo>
                  <a:lnTo>
                    <a:pt x="7875" y="323269"/>
                  </a:lnTo>
                  <a:lnTo>
                    <a:pt x="7875" y="323269"/>
                  </a:lnTo>
                  <a:close/>
                  <a:moveTo>
                    <a:pt x="40950" y="303975"/>
                  </a:moveTo>
                  <a:lnTo>
                    <a:pt x="22444" y="303975"/>
                  </a:lnTo>
                  <a:lnTo>
                    <a:pt x="22444" y="277988"/>
                  </a:lnTo>
                  <a:lnTo>
                    <a:pt x="40950" y="277988"/>
                  </a:lnTo>
                  <a:lnTo>
                    <a:pt x="40950" y="303975"/>
                  </a:lnTo>
                  <a:close/>
                  <a:moveTo>
                    <a:pt x="40950" y="266962"/>
                  </a:moveTo>
                  <a:lnTo>
                    <a:pt x="22444" y="266962"/>
                  </a:lnTo>
                  <a:lnTo>
                    <a:pt x="22444" y="241369"/>
                  </a:lnTo>
                  <a:lnTo>
                    <a:pt x="40950" y="241369"/>
                  </a:lnTo>
                  <a:lnTo>
                    <a:pt x="40950" y="266962"/>
                  </a:lnTo>
                  <a:close/>
                  <a:moveTo>
                    <a:pt x="68119" y="303975"/>
                  </a:moveTo>
                  <a:lnTo>
                    <a:pt x="47644" y="303975"/>
                  </a:lnTo>
                  <a:lnTo>
                    <a:pt x="47644" y="277988"/>
                  </a:lnTo>
                  <a:lnTo>
                    <a:pt x="68119" y="277988"/>
                  </a:lnTo>
                  <a:lnTo>
                    <a:pt x="68119" y="303975"/>
                  </a:lnTo>
                  <a:close/>
                  <a:moveTo>
                    <a:pt x="48037" y="266962"/>
                  </a:moveTo>
                  <a:lnTo>
                    <a:pt x="48037" y="241369"/>
                  </a:lnTo>
                  <a:lnTo>
                    <a:pt x="68513" y="241369"/>
                  </a:lnTo>
                  <a:lnTo>
                    <a:pt x="68513" y="266962"/>
                  </a:lnTo>
                  <a:lnTo>
                    <a:pt x="48037" y="266962"/>
                  </a:lnTo>
                  <a:close/>
                  <a:moveTo>
                    <a:pt x="46069" y="213019"/>
                  </a:moveTo>
                  <a:lnTo>
                    <a:pt x="70481" y="83475"/>
                  </a:lnTo>
                  <a:lnTo>
                    <a:pt x="70481" y="206325"/>
                  </a:lnTo>
                  <a:lnTo>
                    <a:pt x="46069" y="213019"/>
                  </a:lnTo>
                  <a:close/>
                  <a:moveTo>
                    <a:pt x="70481" y="70481"/>
                  </a:moveTo>
                  <a:lnTo>
                    <a:pt x="43313" y="213413"/>
                  </a:lnTo>
                  <a:lnTo>
                    <a:pt x="28744" y="217350"/>
                  </a:lnTo>
                  <a:lnTo>
                    <a:pt x="70481" y="30319"/>
                  </a:lnTo>
                  <a:lnTo>
                    <a:pt x="70481" y="70481"/>
                  </a:lnTo>
                  <a:close/>
                  <a:moveTo>
                    <a:pt x="65756" y="40556"/>
                  </a:moveTo>
                  <a:lnTo>
                    <a:pt x="25594" y="218138"/>
                  </a:lnTo>
                  <a:lnTo>
                    <a:pt x="8269" y="222469"/>
                  </a:lnTo>
                  <a:lnTo>
                    <a:pt x="65756" y="40556"/>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23" name="Google Shape;323;p33"/>
          <p:cNvGrpSpPr/>
          <p:nvPr/>
        </p:nvGrpSpPr>
        <p:grpSpPr>
          <a:xfrm>
            <a:off x="3927433" y="4279488"/>
            <a:ext cx="418195" cy="589620"/>
            <a:chOff x="5306266" y="5798785"/>
            <a:chExt cx="418949" cy="590624"/>
          </a:xfrm>
          <a:solidFill>
            <a:srgbClr val="203752"/>
          </a:solidFill>
        </p:grpSpPr>
        <p:sp>
          <p:nvSpPr>
            <p:cNvPr id="324" name="Google Shape;324;p33"/>
            <p:cNvSpPr/>
            <p:nvPr/>
          </p:nvSpPr>
          <p:spPr>
            <a:xfrm>
              <a:off x="5306266" y="6360666"/>
              <a:ext cx="418949" cy="28743"/>
            </a:xfrm>
            <a:custGeom>
              <a:avLst/>
              <a:gdLst/>
              <a:ahLst/>
              <a:cxnLst/>
              <a:rect l="l" t="t" r="r" b="b"/>
              <a:pathLst>
                <a:path w="418949" h="28743" extrusionOk="0">
                  <a:moveTo>
                    <a:pt x="0" y="0"/>
                  </a:moveTo>
                  <a:lnTo>
                    <a:pt x="0" y="7481"/>
                  </a:lnTo>
                  <a:lnTo>
                    <a:pt x="0" y="28744"/>
                  </a:lnTo>
                  <a:lnTo>
                    <a:pt x="418950" y="28744"/>
                  </a:lnTo>
                  <a:lnTo>
                    <a:pt x="418950" y="7481"/>
                  </a:lnTo>
                  <a:lnTo>
                    <a:pt x="418950"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325" name="Google Shape;325;p33"/>
            <p:cNvGrpSpPr/>
            <p:nvPr/>
          </p:nvGrpSpPr>
          <p:grpSpPr>
            <a:xfrm>
              <a:off x="5545666" y="5798785"/>
              <a:ext cx="174037" cy="212624"/>
              <a:chOff x="5545666" y="5798785"/>
              <a:chExt cx="174037" cy="212624"/>
            </a:xfrm>
            <a:grpFill/>
          </p:grpSpPr>
          <p:sp>
            <p:nvSpPr>
              <p:cNvPr id="326" name="Google Shape;326;p33"/>
              <p:cNvSpPr/>
              <p:nvPr/>
            </p:nvSpPr>
            <p:spPr>
              <a:xfrm>
                <a:off x="5673634" y="5798785"/>
                <a:ext cx="5906" cy="101587"/>
              </a:xfrm>
              <a:custGeom>
                <a:avLst/>
                <a:gdLst/>
                <a:ahLst/>
                <a:cxnLst/>
                <a:rect l="l" t="t" r="r" b="b"/>
                <a:pathLst>
                  <a:path w="5906" h="101587" extrusionOk="0">
                    <a:moveTo>
                      <a:pt x="0" y="0"/>
                    </a:moveTo>
                    <a:lnTo>
                      <a:pt x="5906" y="0"/>
                    </a:lnTo>
                    <a:lnTo>
                      <a:pt x="5906" y="101588"/>
                    </a:lnTo>
                    <a:lnTo>
                      <a:pt x="0" y="101588"/>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7" name="Google Shape;327;p33"/>
              <p:cNvSpPr/>
              <p:nvPr/>
            </p:nvSpPr>
            <p:spPr>
              <a:xfrm>
                <a:off x="5545666" y="5907066"/>
                <a:ext cx="174037" cy="104343"/>
              </a:xfrm>
              <a:custGeom>
                <a:avLst/>
                <a:gdLst/>
                <a:ahLst/>
                <a:cxnLst/>
                <a:rect l="l" t="t" r="r" b="b"/>
                <a:pathLst>
                  <a:path w="174037" h="104343" extrusionOk="0">
                    <a:moveTo>
                      <a:pt x="0" y="394"/>
                    </a:moveTo>
                    <a:lnTo>
                      <a:pt x="0" y="13388"/>
                    </a:lnTo>
                    <a:lnTo>
                      <a:pt x="24412" y="13388"/>
                    </a:lnTo>
                    <a:lnTo>
                      <a:pt x="24412" y="104344"/>
                    </a:lnTo>
                    <a:lnTo>
                      <a:pt x="149625" y="104344"/>
                    </a:lnTo>
                    <a:lnTo>
                      <a:pt x="149625" y="12994"/>
                    </a:lnTo>
                    <a:lnTo>
                      <a:pt x="174037" y="12994"/>
                    </a:lnTo>
                    <a:lnTo>
                      <a:pt x="174037" y="0"/>
                    </a:lnTo>
                    <a:lnTo>
                      <a:pt x="0" y="0"/>
                    </a:lnTo>
                    <a:close/>
                    <a:moveTo>
                      <a:pt x="79144" y="84263"/>
                    </a:moveTo>
                    <a:lnTo>
                      <a:pt x="41344" y="84263"/>
                    </a:lnTo>
                    <a:lnTo>
                      <a:pt x="41344" y="31894"/>
                    </a:lnTo>
                    <a:lnTo>
                      <a:pt x="79144" y="31894"/>
                    </a:lnTo>
                    <a:lnTo>
                      <a:pt x="79144" y="84263"/>
                    </a:lnTo>
                    <a:close/>
                    <a:moveTo>
                      <a:pt x="129938" y="84263"/>
                    </a:moveTo>
                    <a:lnTo>
                      <a:pt x="92137" y="84263"/>
                    </a:lnTo>
                    <a:lnTo>
                      <a:pt x="92137" y="31894"/>
                    </a:lnTo>
                    <a:lnTo>
                      <a:pt x="129938" y="31894"/>
                    </a:lnTo>
                    <a:lnTo>
                      <a:pt x="129938" y="8426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328" name="Google Shape;328;p33"/>
            <p:cNvSpPr/>
            <p:nvPr/>
          </p:nvSpPr>
          <p:spPr>
            <a:xfrm>
              <a:off x="5324378" y="6018498"/>
              <a:ext cx="398081" cy="335474"/>
            </a:xfrm>
            <a:custGeom>
              <a:avLst/>
              <a:gdLst/>
              <a:ahLst/>
              <a:cxnLst/>
              <a:rect l="l" t="t" r="r" b="b"/>
              <a:pathLst>
                <a:path w="398081" h="335474" extrusionOk="0">
                  <a:moveTo>
                    <a:pt x="370913" y="11813"/>
                  </a:moveTo>
                  <a:lnTo>
                    <a:pt x="398081" y="11813"/>
                  </a:lnTo>
                  <a:lnTo>
                    <a:pt x="398081" y="0"/>
                  </a:lnTo>
                  <a:lnTo>
                    <a:pt x="105919" y="0"/>
                  </a:lnTo>
                  <a:lnTo>
                    <a:pt x="105919" y="11813"/>
                  </a:lnTo>
                  <a:lnTo>
                    <a:pt x="133875" y="11813"/>
                  </a:lnTo>
                  <a:lnTo>
                    <a:pt x="132694" y="240188"/>
                  </a:lnTo>
                  <a:lnTo>
                    <a:pt x="16931" y="240188"/>
                  </a:lnTo>
                  <a:lnTo>
                    <a:pt x="0" y="274050"/>
                  </a:lnTo>
                  <a:lnTo>
                    <a:pt x="0" y="335475"/>
                  </a:lnTo>
                  <a:lnTo>
                    <a:pt x="370913" y="335475"/>
                  </a:lnTo>
                  <a:lnTo>
                    <a:pt x="370913" y="11813"/>
                  </a:lnTo>
                  <a:close/>
                  <a:moveTo>
                    <a:pt x="69300" y="321300"/>
                  </a:moveTo>
                  <a:lnTo>
                    <a:pt x="30319" y="321300"/>
                  </a:lnTo>
                  <a:lnTo>
                    <a:pt x="30319" y="297675"/>
                  </a:lnTo>
                  <a:lnTo>
                    <a:pt x="69300" y="297675"/>
                  </a:lnTo>
                  <a:lnTo>
                    <a:pt x="69300" y="321300"/>
                  </a:lnTo>
                  <a:close/>
                  <a:moveTo>
                    <a:pt x="69300" y="283500"/>
                  </a:moveTo>
                  <a:lnTo>
                    <a:pt x="30319" y="283500"/>
                  </a:lnTo>
                  <a:lnTo>
                    <a:pt x="30319" y="259481"/>
                  </a:lnTo>
                  <a:lnTo>
                    <a:pt x="69300" y="259481"/>
                  </a:lnTo>
                  <a:lnTo>
                    <a:pt x="69300" y="283500"/>
                  </a:lnTo>
                  <a:close/>
                  <a:moveTo>
                    <a:pt x="118125" y="321300"/>
                  </a:moveTo>
                  <a:lnTo>
                    <a:pt x="79144" y="321300"/>
                  </a:lnTo>
                  <a:lnTo>
                    <a:pt x="79144" y="297675"/>
                  </a:lnTo>
                  <a:lnTo>
                    <a:pt x="118125" y="297675"/>
                  </a:lnTo>
                  <a:lnTo>
                    <a:pt x="118125" y="321300"/>
                  </a:lnTo>
                  <a:close/>
                  <a:moveTo>
                    <a:pt x="118125" y="283500"/>
                  </a:moveTo>
                  <a:lnTo>
                    <a:pt x="79144" y="283500"/>
                  </a:lnTo>
                  <a:lnTo>
                    <a:pt x="79144" y="259481"/>
                  </a:lnTo>
                  <a:lnTo>
                    <a:pt x="118125" y="259481"/>
                  </a:lnTo>
                  <a:lnTo>
                    <a:pt x="118125" y="283500"/>
                  </a:lnTo>
                  <a:close/>
                  <a:moveTo>
                    <a:pt x="207506" y="26381"/>
                  </a:moveTo>
                  <a:lnTo>
                    <a:pt x="245306" y="26381"/>
                  </a:lnTo>
                  <a:lnTo>
                    <a:pt x="245306" y="79144"/>
                  </a:lnTo>
                  <a:lnTo>
                    <a:pt x="207506" y="79144"/>
                  </a:lnTo>
                  <a:lnTo>
                    <a:pt x="207506" y="26381"/>
                  </a:lnTo>
                  <a:close/>
                  <a:moveTo>
                    <a:pt x="207506" y="103950"/>
                  </a:moveTo>
                  <a:lnTo>
                    <a:pt x="245306" y="103950"/>
                  </a:lnTo>
                  <a:lnTo>
                    <a:pt x="245306" y="156713"/>
                  </a:lnTo>
                  <a:lnTo>
                    <a:pt x="207506" y="156713"/>
                  </a:lnTo>
                  <a:lnTo>
                    <a:pt x="207506" y="103950"/>
                  </a:lnTo>
                  <a:close/>
                  <a:moveTo>
                    <a:pt x="194513" y="312244"/>
                  </a:moveTo>
                  <a:lnTo>
                    <a:pt x="156712" y="312244"/>
                  </a:lnTo>
                  <a:lnTo>
                    <a:pt x="156712" y="259875"/>
                  </a:lnTo>
                  <a:lnTo>
                    <a:pt x="194513" y="259875"/>
                  </a:lnTo>
                  <a:lnTo>
                    <a:pt x="194513" y="312244"/>
                  </a:lnTo>
                  <a:close/>
                  <a:moveTo>
                    <a:pt x="194513" y="234281"/>
                  </a:moveTo>
                  <a:lnTo>
                    <a:pt x="156712" y="234281"/>
                  </a:lnTo>
                  <a:lnTo>
                    <a:pt x="156712" y="181912"/>
                  </a:lnTo>
                  <a:lnTo>
                    <a:pt x="194513" y="181912"/>
                  </a:lnTo>
                  <a:lnTo>
                    <a:pt x="194513" y="234281"/>
                  </a:lnTo>
                  <a:close/>
                  <a:moveTo>
                    <a:pt x="194513" y="156713"/>
                  </a:moveTo>
                  <a:lnTo>
                    <a:pt x="156712" y="156713"/>
                  </a:lnTo>
                  <a:lnTo>
                    <a:pt x="156712" y="103950"/>
                  </a:lnTo>
                  <a:lnTo>
                    <a:pt x="194513" y="103950"/>
                  </a:lnTo>
                  <a:lnTo>
                    <a:pt x="194513" y="156713"/>
                  </a:lnTo>
                  <a:close/>
                  <a:moveTo>
                    <a:pt x="194513" y="78750"/>
                  </a:moveTo>
                  <a:lnTo>
                    <a:pt x="156712" y="78750"/>
                  </a:lnTo>
                  <a:lnTo>
                    <a:pt x="156712" y="25987"/>
                  </a:lnTo>
                  <a:lnTo>
                    <a:pt x="194513" y="25987"/>
                  </a:lnTo>
                  <a:lnTo>
                    <a:pt x="194513" y="78750"/>
                  </a:lnTo>
                  <a:close/>
                  <a:moveTo>
                    <a:pt x="207506" y="181912"/>
                  </a:moveTo>
                  <a:lnTo>
                    <a:pt x="245306" y="181912"/>
                  </a:lnTo>
                  <a:lnTo>
                    <a:pt x="245306" y="234281"/>
                  </a:lnTo>
                  <a:lnTo>
                    <a:pt x="207506" y="234281"/>
                  </a:lnTo>
                  <a:lnTo>
                    <a:pt x="207506" y="181912"/>
                  </a:lnTo>
                  <a:close/>
                  <a:moveTo>
                    <a:pt x="285469" y="326813"/>
                  </a:moveTo>
                  <a:lnTo>
                    <a:pt x="212625" y="326813"/>
                  </a:lnTo>
                  <a:lnTo>
                    <a:pt x="212625" y="255938"/>
                  </a:lnTo>
                  <a:lnTo>
                    <a:pt x="285469" y="255938"/>
                  </a:lnTo>
                  <a:lnTo>
                    <a:pt x="285469" y="326813"/>
                  </a:lnTo>
                  <a:close/>
                  <a:moveTo>
                    <a:pt x="295706" y="234281"/>
                  </a:moveTo>
                  <a:lnTo>
                    <a:pt x="257513" y="234281"/>
                  </a:lnTo>
                  <a:lnTo>
                    <a:pt x="257513" y="181912"/>
                  </a:lnTo>
                  <a:lnTo>
                    <a:pt x="295706" y="181912"/>
                  </a:lnTo>
                  <a:lnTo>
                    <a:pt x="295706" y="234281"/>
                  </a:lnTo>
                  <a:close/>
                  <a:moveTo>
                    <a:pt x="295706" y="156713"/>
                  </a:moveTo>
                  <a:lnTo>
                    <a:pt x="257513" y="156713"/>
                  </a:lnTo>
                  <a:lnTo>
                    <a:pt x="257513" y="103950"/>
                  </a:lnTo>
                  <a:lnTo>
                    <a:pt x="295706" y="103950"/>
                  </a:lnTo>
                  <a:lnTo>
                    <a:pt x="295706" y="156713"/>
                  </a:lnTo>
                  <a:close/>
                  <a:moveTo>
                    <a:pt x="295706" y="78750"/>
                  </a:moveTo>
                  <a:lnTo>
                    <a:pt x="257513" y="78750"/>
                  </a:lnTo>
                  <a:lnTo>
                    <a:pt x="257513" y="25987"/>
                  </a:lnTo>
                  <a:lnTo>
                    <a:pt x="295706" y="25987"/>
                  </a:lnTo>
                  <a:lnTo>
                    <a:pt x="295706" y="78750"/>
                  </a:lnTo>
                  <a:close/>
                  <a:moveTo>
                    <a:pt x="345712" y="312244"/>
                  </a:moveTo>
                  <a:lnTo>
                    <a:pt x="307913" y="312244"/>
                  </a:lnTo>
                  <a:lnTo>
                    <a:pt x="307913" y="259875"/>
                  </a:lnTo>
                  <a:lnTo>
                    <a:pt x="345712" y="259875"/>
                  </a:lnTo>
                  <a:lnTo>
                    <a:pt x="345712" y="312244"/>
                  </a:lnTo>
                  <a:close/>
                  <a:moveTo>
                    <a:pt x="345712" y="234281"/>
                  </a:moveTo>
                  <a:lnTo>
                    <a:pt x="307913" y="234281"/>
                  </a:lnTo>
                  <a:lnTo>
                    <a:pt x="307913" y="181912"/>
                  </a:lnTo>
                  <a:lnTo>
                    <a:pt x="345712" y="181912"/>
                  </a:lnTo>
                  <a:lnTo>
                    <a:pt x="345712" y="234281"/>
                  </a:lnTo>
                  <a:close/>
                  <a:moveTo>
                    <a:pt x="345712" y="156713"/>
                  </a:moveTo>
                  <a:lnTo>
                    <a:pt x="307913" y="156713"/>
                  </a:lnTo>
                  <a:lnTo>
                    <a:pt x="307913" y="103950"/>
                  </a:lnTo>
                  <a:lnTo>
                    <a:pt x="345712" y="103950"/>
                  </a:lnTo>
                  <a:lnTo>
                    <a:pt x="345712" y="156713"/>
                  </a:lnTo>
                  <a:close/>
                  <a:moveTo>
                    <a:pt x="345712" y="78750"/>
                  </a:moveTo>
                  <a:lnTo>
                    <a:pt x="307913" y="78750"/>
                  </a:lnTo>
                  <a:lnTo>
                    <a:pt x="307913" y="25987"/>
                  </a:lnTo>
                  <a:lnTo>
                    <a:pt x="345712" y="25987"/>
                  </a:lnTo>
                  <a:lnTo>
                    <a:pt x="345712" y="7875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29" name="Google Shape;329;p33"/>
          <p:cNvGrpSpPr/>
          <p:nvPr/>
        </p:nvGrpSpPr>
        <p:grpSpPr>
          <a:xfrm>
            <a:off x="3786447" y="3355295"/>
            <a:ext cx="701256" cy="435144"/>
            <a:chOff x="5164515" y="4546541"/>
            <a:chExt cx="702450" cy="435929"/>
          </a:xfrm>
          <a:solidFill>
            <a:srgbClr val="203752"/>
          </a:solidFill>
        </p:grpSpPr>
        <p:sp>
          <p:nvSpPr>
            <p:cNvPr id="330" name="Google Shape;330;p33"/>
            <p:cNvSpPr/>
            <p:nvPr/>
          </p:nvSpPr>
          <p:spPr>
            <a:xfrm>
              <a:off x="5164515" y="4911595"/>
              <a:ext cx="699693" cy="45281"/>
            </a:xfrm>
            <a:custGeom>
              <a:avLst/>
              <a:gdLst/>
              <a:ahLst/>
              <a:cxnLst/>
              <a:rect l="l" t="t" r="r" b="b"/>
              <a:pathLst>
                <a:path w="699693" h="45281" extrusionOk="0">
                  <a:moveTo>
                    <a:pt x="621731" y="0"/>
                  </a:moveTo>
                  <a:lnTo>
                    <a:pt x="77963" y="0"/>
                  </a:lnTo>
                  <a:lnTo>
                    <a:pt x="0" y="45281"/>
                  </a:lnTo>
                  <a:lnTo>
                    <a:pt x="699694" y="45281"/>
                  </a:lnTo>
                  <a:lnTo>
                    <a:pt x="621731" y="0"/>
                  </a:lnTo>
                  <a:close/>
                  <a:moveTo>
                    <a:pt x="194906" y="25200"/>
                  </a:moveTo>
                  <a:lnTo>
                    <a:pt x="54731" y="25200"/>
                  </a:lnTo>
                  <a:lnTo>
                    <a:pt x="79931" y="19294"/>
                  </a:lnTo>
                  <a:lnTo>
                    <a:pt x="196875" y="19294"/>
                  </a:lnTo>
                  <a:lnTo>
                    <a:pt x="194906" y="25200"/>
                  </a:lnTo>
                  <a:close/>
                  <a:moveTo>
                    <a:pt x="311456" y="25200"/>
                  </a:moveTo>
                  <a:lnTo>
                    <a:pt x="225619" y="25200"/>
                  </a:lnTo>
                  <a:lnTo>
                    <a:pt x="227194" y="19294"/>
                  </a:lnTo>
                  <a:lnTo>
                    <a:pt x="311063" y="19294"/>
                  </a:lnTo>
                  <a:lnTo>
                    <a:pt x="311063" y="25200"/>
                  </a:lnTo>
                  <a:close/>
                  <a:moveTo>
                    <a:pt x="355556" y="25200"/>
                  </a:moveTo>
                  <a:lnTo>
                    <a:pt x="355556" y="19294"/>
                  </a:lnTo>
                  <a:lnTo>
                    <a:pt x="439425" y="19294"/>
                  </a:lnTo>
                  <a:lnTo>
                    <a:pt x="442969" y="25200"/>
                  </a:lnTo>
                  <a:lnTo>
                    <a:pt x="355556" y="25200"/>
                  </a:lnTo>
                  <a:close/>
                  <a:moveTo>
                    <a:pt x="468956" y="25200"/>
                  </a:moveTo>
                  <a:lnTo>
                    <a:pt x="465413" y="19294"/>
                  </a:lnTo>
                  <a:lnTo>
                    <a:pt x="576450" y="19294"/>
                  </a:lnTo>
                  <a:lnTo>
                    <a:pt x="603619" y="25200"/>
                  </a:lnTo>
                  <a:lnTo>
                    <a:pt x="468956" y="2520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1" name="Google Shape;331;p33"/>
            <p:cNvSpPr/>
            <p:nvPr/>
          </p:nvSpPr>
          <p:spPr>
            <a:xfrm>
              <a:off x="5164516" y="4963964"/>
              <a:ext cx="702449" cy="18506"/>
            </a:xfrm>
            <a:custGeom>
              <a:avLst/>
              <a:gdLst/>
              <a:ahLst/>
              <a:cxnLst/>
              <a:rect l="l" t="t" r="r" b="b"/>
              <a:pathLst>
                <a:path w="702449" h="18506" extrusionOk="0">
                  <a:moveTo>
                    <a:pt x="0" y="0"/>
                  </a:moveTo>
                  <a:lnTo>
                    <a:pt x="702450" y="0"/>
                  </a:lnTo>
                  <a:lnTo>
                    <a:pt x="702450" y="18506"/>
                  </a:lnTo>
                  <a:lnTo>
                    <a:pt x="0" y="18506"/>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332" name="Google Shape;332;p33"/>
            <p:cNvGrpSpPr/>
            <p:nvPr/>
          </p:nvGrpSpPr>
          <p:grpSpPr>
            <a:xfrm>
              <a:off x="5228303" y="4546541"/>
              <a:ext cx="555581" cy="349697"/>
              <a:chOff x="5228303" y="4546541"/>
              <a:chExt cx="555581" cy="349697"/>
            </a:xfrm>
            <a:grpFill/>
          </p:grpSpPr>
          <p:sp>
            <p:nvSpPr>
              <p:cNvPr id="333" name="Google Shape;333;p33"/>
              <p:cNvSpPr/>
              <p:nvPr/>
            </p:nvSpPr>
            <p:spPr>
              <a:xfrm>
                <a:off x="5305872" y="4652114"/>
                <a:ext cx="431943" cy="221287"/>
              </a:xfrm>
              <a:custGeom>
                <a:avLst/>
                <a:gdLst/>
                <a:ahLst/>
                <a:cxnLst/>
                <a:rect l="l" t="t" r="r" b="b"/>
                <a:pathLst>
                  <a:path w="431943" h="221287" extrusionOk="0">
                    <a:moveTo>
                      <a:pt x="0" y="216169"/>
                    </a:moveTo>
                    <a:cubicBezTo>
                      <a:pt x="0" y="217744"/>
                      <a:pt x="0" y="219319"/>
                      <a:pt x="0" y="221287"/>
                    </a:cubicBezTo>
                    <a:lnTo>
                      <a:pt x="431944" y="221287"/>
                    </a:lnTo>
                    <a:cubicBezTo>
                      <a:pt x="431944" y="219713"/>
                      <a:pt x="431944" y="218137"/>
                      <a:pt x="431944" y="216169"/>
                    </a:cubicBezTo>
                    <a:cubicBezTo>
                      <a:pt x="431944" y="97256"/>
                      <a:pt x="335475" y="0"/>
                      <a:pt x="215775" y="0"/>
                    </a:cubicBezTo>
                    <a:cubicBezTo>
                      <a:pt x="96469" y="394"/>
                      <a:pt x="0" y="97256"/>
                      <a:pt x="0" y="216169"/>
                    </a:cubicBezTo>
                    <a:close/>
                    <a:moveTo>
                      <a:pt x="336656" y="78750"/>
                    </a:moveTo>
                    <a:lnTo>
                      <a:pt x="350044" y="78750"/>
                    </a:lnTo>
                    <a:cubicBezTo>
                      <a:pt x="359888" y="88200"/>
                      <a:pt x="368550" y="98831"/>
                      <a:pt x="376031" y="110250"/>
                    </a:cubicBezTo>
                    <a:lnTo>
                      <a:pt x="336656" y="110250"/>
                    </a:lnTo>
                    <a:lnTo>
                      <a:pt x="336656" y="78750"/>
                    </a:lnTo>
                    <a:close/>
                    <a:moveTo>
                      <a:pt x="336656" y="123637"/>
                    </a:moveTo>
                    <a:lnTo>
                      <a:pt x="384694" y="123637"/>
                    </a:lnTo>
                    <a:cubicBezTo>
                      <a:pt x="389813" y="133875"/>
                      <a:pt x="394538" y="144113"/>
                      <a:pt x="398869" y="155531"/>
                    </a:cubicBezTo>
                    <a:lnTo>
                      <a:pt x="336656" y="155531"/>
                    </a:lnTo>
                    <a:lnTo>
                      <a:pt x="336656" y="123637"/>
                    </a:lnTo>
                    <a:close/>
                    <a:moveTo>
                      <a:pt x="336656" y="169313"/>
                    </a:moveTo>
                    <a:lnTo>
                      <a:pt x="402413" y="169313"/>
                    </a:lnTo>
                    <a:cubicBezTo>
                      <a:pt x="404775" y="178762"/>
                      <a:pt x="406350" y="188213"/>
                      <a:pt x="407531" y="197662"/>
                    </a:cubicBezTo>
                    <a:lnTo>
                      <a:pt x="336656" y="197662"/>
                    </a:lnTo>
                    <a:lnTo>
                      <a:pt x="336656" y="169313"/>
                    </a:lnTo>
                    <a:close/>
                    <a:moveTo>
                      <a:pt x="221681" y="24019"/>
                    </a:moveTo>
                    <a:cubicBezTo>
                      <a:pt x="258694" y="24806"/>
                      <a:pt x="293344" y="37013"/>
                      <a:pt x="322481" y="55912"/>
                    </a:cubicBezTo>
                    <a:lnTo>
                      <a:pt x="322481" y="64575"/>
                    </a:lnTo>
                    <a:lnTo>
                      <a:pt x="221681" y="64575"/>
                    </a:lnTo>
                    <a:lnTo>
                      <a:pt x="221681" y="24019"/>
                    </a:lnTo>
                    <a:close/>
                    <a:moveTo>
                      <a:pt x="221681" y="78750"/>
                    </a:moveTo>
                    <a:lnTo>
                      <a:pt x="322481" y="78750"/>
                    </a:lnTo>
                    <a:lnTo>
                      <a:pt x="322481" y="110250"/>
                    </a:lnTo>
                    <a:lnTo>
                      <a:pt x="221681" y="110250"/>
                    </a:lnTo>
                    <a:lnTo>
                      <a:pt x="221681" y="78750"/>
                    </a:lnTo>
                    <a:close/>
                    <a:moveTo>
                      <a:pt x="221681" y="123637"/>
                    </a:moveTo>
                    <a:lnTo>
                      <a:pt x="322481" y="123637"/>
                    </a:lnTo>
                    <a:lnTo>
                      <a:pt x="322481" y="155531"/>
                    </a:lnTo>
                    <a:lnTo>
                      <a:pt x="221681" y="155531"/>
                    </a:lnTo>
                    <a:lnTo>
                      <a:pt x="221681" y="123637"/>
                    </a:lnTo>
                    <a:close/>
                    <a:moveTo>
                      <a:pt x="221681" y="169313"/>
                    </a:moveTo>
                    <a:lnTo>
                      <a:pt x="322481" y="169313"/>
                    </a:lnTo>
                    <a:lnTo>
                      <a:pt x="322481" y="197662"/>
                    </a:lnTo>
                    <a:lnTo>
                      <a:pt x="221681" y="197662"/>
                    </a:lnTo>
                    <a:lnTo>
                      <a:pt x="221681" y="169313"/>
                    </a:lnTo>
                    <a:close/>
                    <a:moveTo>
                      <a:pt x="95288" y="197662"/>
                    </a:moveTo>
                    <a:lnTo>
                      <a:pt x="24413" y="197662"/>
                    </a:lnTo>
                    <a:cubicBezTo>
                      <a:pt x="25594" y="188213"/>
                      <a:pt x="26775" y="178369"/>
                      <a:pt x="29138" y="169313"/>
                    </a:cubicBezTo>
                    <a:lnTo>
                      <a:pt x="95681" y="169313"/>
                    </a:lnTo>
                    <a:lnTo>
                      <a:pt x="95681" y="197662"/>
                    </a:lnTo>
                    <a:close/>
                    <a:moveTo>
                      <a:pt x="95288" y="155531"/>
                    </a:moveTo>
                    <a:lnTo>
                      <a:pt x="33075" y="155531"/>
                    </a:lnTo>
                    <a:cubicBezTo>
                      <a:pt x="37013" y="144506"/>
                      <a:pt x="41738" y="133875"/>
                      <a:pt x="46856" y="123637"/>
                    </a:cubicBezTo>
                    <a:lnTo>
                      <a:pt x="95288" y="123637"/>
                    </a:lnTo>
                    <a:lnTo>
                      <a:pt x="95288" y="155531"/>
                    </a:lnTo>
                    <a:close/>
                    <a:moveTo>
                      <a:pt x="109463" y="56306"/>
                    </a:moveTo>
                    <a:cubicBezTo>
                      <a:pt x="137813" y="37406"/>
                      <a:pt x="171675" y="25594"/>
                      <a:pt x="208294" y="24412"/>
                    </a:cubicBezTo>
                    <a:lnTo>
                      <a:pt x="208294" y="64969"/>
                    </a:lnTo>
                    <a:lnTo>
                      <a:pt x="109463" y="64969"/>
                    </a:lnTo>
                    <a:lnTo>
                      <a:pt x="109463" y="56306"/>
                    </a:lnTo>
                    <a:close/>
                    <a:moveTo>
                      <a:pt x="109463" y="78750"/>
                    </a:moveTo>
                    <a:lnTo>
                      <a:pt x="208294" y="78750"/>
                    </a:lnTo>
                    <a:lnTo>
                      <a:pt x="208294" y="110250"/>
                    </a:lnTo>
                    <a:lnTo>
                      <a:pt x="109463" y="110250"/>
                    </a:lnTo>
                    <a:lnTo>
                      <a:pt x="109463" y="78750"/>
                    </a:lnTo>
                    <a:close/>
                    <a:moveTo>
                      <a:pt x="109463" y="123637"/>
                    </a:moveTo>
                    <a:lnTo>
                      <a:pt x="208294" y="123637"/>
                    </a:lnTo>
                    <a:lnTo>
                      <a:pt x="208294" y="155531"/>
                    </a:lnTo>
                    <a:lnTo>
                      <a:pt x="109463" y="155531"/>
                    </a:lnTo>
                    <a:lnTo>
                      <a:pt x="109463" y="123637"/>
                    </a:lnTo>
                    <a:close/>
                    <a:moveTo>
                      <a:pt x="109463" y="169313"/>
                    </a:moveTo>
                    <a:lnTo>
                      <a:pt x="208294" y="169313"/>
                    </a:lnTo>
                    <a:lnTo>
                      <a:pt x="208294" y="197662"/>
                    </a:lnTo>
                    <a:lnTo>
                      <a:pt x="109463" y="197662"/>
                    </a:lnTo>
                    <a:lnTo>
                      <a:pt x="109463" y="169313"/>
                    </a:lnTo>
                    <a:close/>
                    <a:moveTo>
                      <a:pt x="95288" y="78750"/>
                    </a:moveTo>
                    <a:lnTo>
                      <a:pt x="95288" y="110250"/>
                    </a:lnTo>
                    <a:lnTo>
                      <a:pt x="55125" y="110250"/>
                    </a:lnTo>
                    <a:cubicBezTo>
                      <a:pt x="63394" y="98831"/>
                      <a:pt x="72056" y="88200"/>
                      <a:pt x="81900" y="78750"/>
                    </a:cubicBezTo>
                    <a:lnTo>
                      <a:pt x="95288" y="7875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4" name="Google Shape;334;p33"/>
              <p:cNvSpPr/>
              <p:nvPr/>
            </p:nvSpPr>
            <p:spPr>
              <a:xfrm>
                <a:off x="5301147" y="4583601"/>
                <a:ext cx="3543" cy="58274"/>
              </a:xfrm>
              <a:custGeom>
                <a:avLst/>
                <a:gdLst/>
                <a:ahLst/>
                <a:cxnLst/>
                <a:rect l="l" t="t" r="r" b="b"/>
                <a:pathLst>
                  <a:path w="3543" h="58274" extrusionOk="0">
                    <a:moveTo>
                      <a:pt x="0" y="0"/>
                    </a:moveTo>
                    <a:lnTo>
                      <a:pt x="3544" y="0"/>
                    </a:lnTo>
                    <a:lnTo>
                      <a:pt x="3544" y="58275"/>
                    </a:lnTo>
                    <a:lnTo>
                      <a:pt x="0" y="58275"/>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5" name="Google Shape;335;p33"/>
              <p:cNvSpPr/>
              <p:nvPr/>
            </p:nvSpPr>
            <p:spPr>
              <a:xfrm>
                <a:off x="5228303" y="4645814"/>
                <a:ext cx="99618" cy="59456"/>
              </a:xfrm>
              <a:custGeom>
                <a:avLst/>
                <a:gdLst/>
                <a:ahLst/>
                <a:cxnLst/>
                <a:rect l="l" t="t" r="r" b="b"/>
                <a:pathLst>
                  <a:path w="99618" h="59456" extrusionOk="0">
                    <a:moveTo>
                      <a:pt x="14175" y="59456"/>
                    </a:moveTo>
                    <a:lnTo>
                      <a:pt x="85050" y="59456"/>
                    </a:lnTo>
                    <a:lnTo>
                      <a:pt x="85050" y="7087"/>
                    </a:lnTo>
                    <a:lnTo>
                      <a:pt x="99619" y="7087"/>
                    </a:lnTo>
                    <a:lnTo>
                      <a:pt x="99619" y="0"/>
                    </a:lnTo>
                    <a:lnTo>
                      <a:pt x="0" y="0"/>
                    </a:lnTo>
                    <a:lnTo>
                      <a:pt x="0" y="7087"/>
                    </a:lnTo>
                    <a:lnTo>
                      <a:pt x="14175" y="7087"/>
                    </a:lnTo>
                    <a:lnTo>
                      <a:pt x="14175" y="59456"/>
                    </a:lnTo>
                    <a:close/>
                    <a:moveTo>
                      <a:pt x="52369" y="17719"/>
                    </a:moveTo>
                    <a:lnTo>
                      <a:pt x="74025" y="17719"/>
                    </a:lnTo>
                    <a:lnTo>
                      <a:pt x="74025" y="47644"/>
                    </a:lnTo>
                    <a:lnTo>
                      <a:pt x="52369" y="47644"/>
                    </a:lnTo>
                    <a:lnTo>
                      <a:pt x="52369" y="17719"/>
                    </a:lnTo>
                    <a:close/>
                    <a:moveTo>
                      <a:pt x="23231" y="17719"/>
                    </a:moveTo>
                    <a:lnTo>
                      <a:pt x="44888" y="17719"/>
                    </a:lnTo>
                    <a:lnTo>
                      <a:pt x="44888" y="47644"/>
                    </a:lnTo>
                    <a:lnTo>
                      <a:pt x="23231" y="47644"/>
                    </a:lnTo>
                    <a:lnTo>
                      <a:pt x="23231" y="17719"/>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6" name="Google Shape;336;p33"/>
              <p:cNvSpPr/>
              <p:nvPr/>
            </p:nvSpPr>
            <p:spPr>
              <a:xfrm>
                <a:off x="5238934" y="4706451"/>
                <a:ext cx="544950" cy="189787"/>
              </a:xfrm>
              <a:custGeom>
                <a:avLst/>
                <a:gdLst/>
                <a:ahLst/>
                <a:cxnLst/>
                <a:rect l="l" t="t" r="r" b="b"/>
                <a:pathLst>
                  <a:path w="544950" h="189787" extrusionOk="0">
                    <a:moveTo>
                      <a:pt x="55913" y="174431"/>
                    </a:moveTo>
                    <a:lnTo>
                      <a:pt x="61031" y="0"/>
                    </a:lnTo>
                    <a:lnTo>
                      <a:pt x="19294" y="0"/>
                    </a:lnTo>
                    <a:lnTo>
                      <a:pt x="24413" y="174431"/>
                    </a:lnTo>
                    <a:lnTo>
                      <a:pt x="0" y="174431"/>
                    </a:lnTo>
                    <a:lnTo>
                      <a:pt x="0" y="189787"/>
                    </a:lnTo>
                    <a:lnTo>
                      <a:pt x="544950" y="189787"/>
                    </a:lnTo>
                    <a:lnTo>
                      <a:pt x="544950" y="174431"/>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7" name="Google Shape;337;p33"/>
              <p:cNvSpPr/>
              <p:nvPr/>
            </p:nvSpPr>
            <p:spPr>
              <a:xfrm>
                <a:off x="5337928" y="4546541"/>
                <a:ext cx="108906" cy="117016"/>
              </a:xfrm>
              <a:custGeom>
                <a:avLst/>
                <a:gdLst/>
                <a:ahLst/>
                <a:cxnLst/>
                <a:rect l="l" t="t" r="r" b="b"/>
                <a:pathLst>
                  <a:path w="108906" h="117016" extrusionOk="0">
                    <a:moveTo>
                      <a:pt x="37244" y="39423"/>
                    </a:moveTo>
                    <a:cubicBezTo>
                      <a:pt x="43150" y="41785"/>
                      <a:pt x="54175" y="49660"/>
                      <a:pt x="54175" y="50842"/>
                    </a:cubicBezTo>
                    <a:cubicBezTo>
                      <a:pt x="54175" y="52023"/>
                      <a:pt x="33307" y="84704"/>
                      <a:pt x="31338" y="86279"/>
                    </a:cubicBezTo>
                    <a:cubicBezTo>
                      <a:pt x="30157" y="87854"/>
                      <a:pt x="18738" y="83917"/>
                      <a:pt x="14013" y="85098"/>
                    </a:cubicBezTo>
                    <a:cubicBezTo>
                      <a:pt x="10075" y="86279"/>
                      <a:pt x="6925" y="90217"/>
                      <a:pt x="7713" y="91398"/>
                    </a:cubicBezTo>
                    <a:cubicBezTo>
                      <a:pt x="7713" y="92185"/>
                      <a:pt x="25825" y="97304"/>
                      <a:pt x="25038" y="98879"/>
                    </a:cubicBezTo>
                    <a:cubicBezTo>
                      <a:pt x="24250" y="100060"/>
                      <a:pt x="21100" y="108329"/>
                      <a:pt x="21494" y="108723"/>
                    </a:cubicBezTo>
                    <a:cubicBezTo>
                      <a:pt x="22282" y="109117"/>
                      <a:pt x="28975" y="103604"/>
                      <a:pt x="30157" y="102423"/>
                    </a:cubicBezTo>
                    <a:cubicBezTo>
                      <a:pt x="31338" y="101242"/>
                      <a:pt x="41182" y="116992"/>
                      <a:pt x="42363" y="116992"/>
                    </a:cubicBezTo>
                    <a:cubicBezTo>
                      <a:pt x="43544" y="117385"/>
                      <a:pt x="45907" y="113054"/>
                      <a:pt x="45907" y="108723"/>
                    </a:cubicBezTo>
                    <a:cubicBezTo>
                      <a:pt x="45907" y="104392"/>
                      <a:pt x="38819" y="94154"/>
                      <a:pt x="40000" y="92579"/>
                    </a:cubicBezTo>
                    <a:cubicBezTo>
                      <a:pt x="40394" y="91004"/>
                      <a:pt x="65594" y="60685"/>
                      <a:pt x="66775" y="60685"/>
                    </a:cubicBezTo>
                    <a:cubicBezTo>
                      <a:pt x="67957" y="60292"/>
                      <a:pt x="78982" y="68560"/>
                      <a:pt x="82525" y="73285"/>
                    </a:cubicBezTo>
                    <a:cubicBezTo>
                      <a:pt x="86463" y="78010"/>
                      <a:pt x="104182" y="104785"/>
                      <a:pt x="105363" y="105573"/>
                    </a:cubicBezTo>
                    <a:cubicBezTo>
                      <a:pt x="106544" y="105967"/>
                      <a:pt x="108907" y="101635"/>
                      <a:pt x="108907" y="98092"/>
                    </a:cubicBezTo>
                    <a:cubicBezTo>
                      <a:pt x="108907" y="94942"/>
                      <a:pt x="90794" y="59504"/>
                      <a:pt x="91582" y="58323"/>
                    </a:cubicBezTo>
                    <a:cubicBezTo>
                      <a:pt x="92763" y="56748"/>
                      <a:pt x="99850" y="48873"/>
                      <a:pt x="99063" y="47692"/>
                    </a:cubicBezTo>
                    <a:cubicBezTo>
                      <a:pt x="99063" y="46510"/>
                      <a:pt x="93157" y="42573"/>
                      <a:pt x="92763" y="42573"/>
                    </a:cubicBezTo>
                    <a:cubicBezTo>
                      <a:pt x="91582" y="42967"/>
                      <a:pt x="88038" y="47692"/>
                      <a:pt x="87644" y="49660"/>
                    </a:cubicBezTo>
                    <a:cubicBezTo>
                      <a:pt x="86463" y="49660"/>
                      <a:pt x="82525" y="37060"/>
                      <a:pt x="82919" y="36273"/>
                    </a:cubicBezTo>
                    <a:cubicBezTo>
                      <a:pt x="84100" y="35092"/>
                      <a:pt x="92763" y="23673"/>
                      <a:pt x="98669" y="16192"/>
                    </a:cubicBezTo>
                    <a:cubicBezTo>
                      <a:pt x="103394" y="9892"/>
                      <a:pt x="102607" y="835"/>
                      <a:pt x="102213" y="48"/>
                    </a:cubicBezTo>
                    <a:cubicBezTo>
                      <a:pt x="101032" y="-346"/>
                      <a:pt x="92369" y="1623"/>
                      <a:pt x="87644" y="8317"/>
                    </a:cubicBezTo>
                    <a:cubicBezTo>
                      <a:pt x="82525" y="15798"/>
                      <a:pt x="74257" y="28004"/>
                      <a:pt x="73075" y="29185"/>
                    </a:cubicBezTo>
                    <a:cubicBezTo>
                      <a:pt x="72682" y="30367"/>
                      <a:pt x="59294" y="29579"/>
                      <a:pt x="59294" y="28792"/>
                    </a:cubicBezTo>
                    <a:cubicBezTo>
                      <a:pt x="60475" y="27610"/>
                      <a:pt x="64413" y="22492"/>
                      <a:pt x="64413" y="21704"/>
                    </a:cubicBezTo>
                    <a:cubicBezTo>
                      <a:pt x="64413" y="20917"/>
                      <a:pt x="58507" y="16585"/>
                      <a:pt x="57325" y="16585"/>
                    </a:cubicBezTo>
                    <a:cubicBezTo>
                      <a:pt x="56144" y="16585"/>
                      <a:pt x="50238" y="25248"/>
                      <a:pt x="49844" y="27217"/>
                    </a:cubicBezTo>
                    <a:cubicBezTo>
                      <a:pt x="48663" y="27610"/>
                      <a:pt x="9288" y="20917"/>
                      <a:pt x="6138" y="22098"/>
                    </a:cubicBezTo>
                    <a:cubicBezTo>
                      <a:pt x="2594" y="23673"/>
                      <a:pt x="-950" y="27217"/>
                      <a:pt x="232" y="28004"/>
                    </a:cubicBezTo>
                    <a:cubicBezTo>
                      <a:pt x="1019" y="28398"/>
                      <a:pt x="32125" y="37060"/>
                      <a:pt x="37244" y="39423"/>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338" name="Google Shape;338;p33"/>
          <p:cNvGrpSpPr/>
          <p:nvPr/>
        </p:nvGrpSpPr>
        <p:grpSpPr>
          <a:xfrm>
            <a:off x="3888012" y="2298401"/>
            <a:ext cx="498129" cy="554341"/>
            <a:chOff x="5266400" y="3152420"/>
            <a:chExt cx="498977" cy="555285"/>
          </a:xfrm>
          <a:solidFill>
            <a:srgbClr val="203752"/>
          </a:solidFill>
        </p:grpSpPr>
        <p:grpSp>
          <p:nvGrpSpPr>
            <p:cNvPr id="339" name="Google Shape;339;p33"/>
            <p:cNvGrpSpPr/>
            <p:nvPr/>
          </p:nvGrpSpPr>
          <p:grpSpPr>
            <a:xfrm>
              <a:off x="5266400" y="3152420"/>
              <a:ext cx="466998" cy="509119"/>
              <a:chOff x="5266400" y="3152420"/>
              <a:chExt cx="466998" cy="509119"/>
            </a:xfrm>
            <a:grpFill/>
          </p:grpSpPr>
          <p:sp>
            <p:nvSpPr>
              <p:cNvPr id="340" name="Google Shape;340;p33"/>
              <p:cNvSpPr/>
              <p:nvPr/>
            </p:nvSpPr>
            <p:spPr>
              <a:xfrm>
                <a:off x="5409822" y="3152420"/>
                <a:ext cx="175612" cy="101587"/>
              </a:xfrm>
              <a:custGeom>
                <a:avLst/>
                <a:gdLst/>
                <a:ahLst/>
                <a:cxnLst/>
                <a:rect l="l" t="t" r="r" b="b"/>
                <a:pathLst>
                  <a:path w="175612" h="101587" extrusionOk="0">
                    <a:moveTo>
                      <a:pt x="125212" y="15356"/>
                    </a:moveTo>
                    <a:lnTo>
                      <a:pt x="111825" y="42919"/>
                    </a:lnTo>
                    <a:cubicBezTo>
                      <a:pt x="105919" y="57094"/>
                      <a:pt x="101981" y="71662"/>
                      <a:pt x="101981" y="87019"/>
                    </a:cubicBezTo>
                    <a:lnTo>
                      <a:pt x="94106" y="87019"/>
                    </a:lnTo>
                    <a:cubicBezTo>
                      <a:pt x="94106" y="72056"/>
                      <a:pt x="98044" y="56306"/>
                      <a:pt x="103556" y="42131"/>
                    </a:cubicBezTo>
                    <a:cubicBezTo>
                      <a:pt x="107494" y="31894"/>
                      <a:pt x="125212" y="14569"/>
                      <a:pt x="113006" y="7087"/>
                    </a:cubicBezTo>
                    <a:cubicBezTo>
                      <a:pt x="106706" y="3150"/>
                      <a:pt x="96862" y="394"/>
                      <a:pt x="88987" y="0"/>
                    </a:cubicBezTo>
                    <a:cubicBezTo>
                      <a:pt x="88594" y="0"/>
                      <a:pt x="88594" y="0"/>
                      <a:pt x="87806" y="0"/>
                    </a:cubicBezTo>
                    <a:cubicBezTo>
                      <a:pt x="87413" y="0"/>
                      <a:pt x="87413" y="0"/>
                      <a:pt x="86625" y="0"/>
                    </a:cubicBezTo>
                    <a:cubicBezTo>
                      <a:pt x="79144" y="394"/>
                      <a:pt x="69300" y="2756"/>
                      <a:pt x="62606" y="7087"/>
                    </a:cubicBezTo>
                    <a:cubicBezTo>
                      <a:pt x="50400" y="14569"/>
                      <a:pt x="67725" y="32287"/>
                      <a:pt x="72056" y="42131"/>
                    </a:cubicBezTo>
                    <a:cubicBezTo>
                      <a:pt x="77175" y="56306"/>
                      <a:pt x="81506" y="71662"/>
                      <a:pt x="81506" y="87019"/>
                    </a:cubicBezTo>
                    <a:lnTo>
                      <a:pt x="74419" y="87019"/>
                    </a:lnTo>
                    <a:cubicBezTo>
                      <a:pt x="74419" y="72056"/>
                      <a:pt x="69694" y="57094"/>
                      <a:pt x="64575" y="42919"/>
                    </a:cubicBezTo>
                    <a:cubicBezTo>
                      <a:pt x="60638" y="33469"/>
                      <a:pt x="50006" y="21656"/>
                      <a:pt x="50794" y="12994"/>
                    </a:cubicBezTo>
                    <a:cubicBezTo>
                      <a:pt x="19294" y="27169"/>
                      <a:pt x="1181" y="60244"/>
                      <a:pt x="0" y="101588"/>
                    </a:cubicBezTo>
                    <a:lnTo>
                      <a:pt x="175613" y="101588"/>
                    </a:lnTo>
                    <a:cubicBezTo>
                      <a:pt x="174038" y="59850"/>
                      <a:pt x="156319" y="29531"/>
                      <a:pt x="125212" y="15356"/>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1" name="Google Shape;341;p33"/>
              <p:cNvSpPr/>
              <p:nvPr/>
            </p:nvSpPr>
            <p:spPr>
              <a:xfrm>
                <a:off x="5401159" y="3257157"/>
                <a:ext cx="192543" cy="17325"/>
              </a:xfrm>
              <a:custGeom>
                <a:avLst/>
                <a:gdLst/>
                <a:ahLst/>
                <a:cxnLst/>
                <a:rect l="l" t="t" r="r" b="b"/>
                <a:pathLst>
                  <a:path w="192543" h="17325" extrusionOk="0">
                    <a:moveTo>
                      <a:pt x="192544" y="11813"/>
                    </a:moveTo>
                    <a:cubicBezTo>
                      <a:pt x="192544" y="5513"/>
                      <a:pt x="189788" y="0"/>
                      <a:pt x="183094" y="0"/>
                    </a:cubicBezTo>
                    <a:lnTo>
                      <a:pt x="9450" y="0"/>
                    </a:lnTo>
                    <a:cubicBezTo>
                      <a:pt x="3150" y="0"/>
                      <a:pt x="0" y="5119"/>
                      <a:pt x="0" y="11813"/>
                    </a:cubicBezTo>
                    <a:lnTo>
                      <a:pt x="0" y="17325"/>
                    </a:lnTo>
                    <a:lnTo>
                      <a:pt x="192150" y="17325"/>
                    </a:lnTo>
                    <a:lnTo>
                      <a:pt x="192150" y="1181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2" name="Google Shape;342;p33"/>
              <p:cNvSpPr/>
              <p:nvPr/>
            </p:nvSpPr>
            <p:spPr>
              <a:xfrm>
                <a:off x="5508653" y="3651301"/>
                <a:ext cx="23625" cy="10237"/>
              </a:xfrm>
              <a:custGeom>
                <a:avLst/>
                <a:gdLst/>
                <a:ahLst/>
                <a:cxnLst/>
                <a:rect l="l" t="t" r="r" b="b"/>
                <a:pathLst>
                  <a:path w="23625" h="10237" extrusionOk="0">
                    <a:moveTo>
                      <a:pt x="18113" y="0"/>
                    </a:moveTo>
                    <a:lnTo>
                      <a:pt x="0" y="10238"/>
                    </a:lnTo>
                    <a:cubicBezTo>
                      <a:pt x="2363" y="10238"/>
                      <a:pt x="4725" y="10238"/>
                      <a:pt x="7088" y="10238"/>
                    </a:cubicBezTo>
                    <a:lnTo>
                      <a:pt x="7088" y="10238"/>
                    </a:lnTo>
                    <a:cubicBezTo>
                      <a:pt x="12206" y="10238"/>
                      <a:pt x="18113" y="9844"/>
                      <a:pt x="23625" y="9844"/>
                    </a:cubicBezTo>
                    <a:cubicBezTo>
                      <a:pt x="22838" y="6300"/>
                      <a:pt x="20869" y="2756"/>
                      <a:pt x="18113"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3" name="Google Shape;343;p33"/>
              <p:cNvSpPr/>
              <p:nvPr/>
            </p:nvSpPr>
            <p:spPr>
              <a:xfrm>
                <a:off x="5578347" y="3616651"/>
                <a:ext cx="32681" cy="41737"/>
              </a:xfrm>
              <a:custGeom>
                <a:avLst/>
                <a:gdLst/>
                <a:ahLst/>
                <a:cxnLst/>
                <a:rect l="l" t="t" r="r" b="b"/>
                <a:pathLst>
                  <a:path w="32681" h="41737" extrusionOk="0">
                    <a:moveTo>
                      <a:pt x="0" y="40163"/>
                    </a:moveTo>
                    <a:cubicBezTo>
                      <a:pt x="0" y="40950"/>
                      <a:pt x="0" y="41344"/>
                      <a:pt x="0" y="41738"/>
                    </a:cubicBezTo>
                    <a:cubicBezTo>
                      <a:pt x="11813" y="40950"/>
                      <a:pt x="22050" y="39375"/>
                      <a:pt x="32681" y="37800"/>
                    </a:cubicBezTo>
                    <a:lnTo>
                      <a:pt x="32681" y="0"/>
                    </a:lnTo>
                    <a:lnTo>
                      <a:pt x="5119" y="29138"/>
                    </a:lnTo>
                    <a:cubicBezTo>
                      <a:pt x="2363" y="32288"/>
                      <a:pt x="788" y="36225"/>
                      <a:pt x="0" y="40163"/>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4" name="Google Shape;344;p33"/>
              <p:cNvSpPr/>
              <p:nvPr/>
            </p:nvSpPr>
            <p:spPr>
              <a:xfrm>
                <a:off x="5266400" y="3281964"/>
                <a:ext cx="357621" cy="379575"/>
              </a:xfrm>
              <a:custGeom>
                <a:avLst/>
                <a:gdLst/>
                <a:ahLst/>
                <a:cxnLst/>
                <a:rect l="l" t="t" r="r" b="b"/>
                <a:pathLst>
                  <a:path w="357621" h="379575" extrusionOk="0">
                    <a:moveTo>
                      <a:pt x="299740" y="172856"/>
                    </a:moveTo>
                    <a:cubicBezTo>
                      <a:pt x="293440" y="170494"/>
                      <a:pt x="288715" y="168919"/>
                      <a:pt x="285565" y="167738"/>
                    </a:cubicBezTo>
                    <a:lnTo>
                      <a:pt x="282809" y="127575"/>
                    </a:lnTo>
                    <a:cubicBezTo>
                      <a:pt x="282809" y="127575"/>
                      <a:pt x="300134" y="114581"/>
                      <a:pt x="305646" y="73631"/>
                    </a:cubicBezTo>
                    <a:cubicBezTo>
                      <a:pt x="316278" y="76781"/>
                      <a:pt x="319821" y="61031"/>
                      <a:pt x="320215" y="51188"/>
                    </a:cubicBezTo>
                    <a:cubicBezTo>
                      <a:pt x="320609" y="41737"/>
                      <a:pt x="326515" y="11813"/>
                      <a:pt x="313915" y="14569"/>
                    </a:cubicBezTo>
                    <a:lnTo>
                      <a:pt x="316278" y="394"/>
                    </a:lnTo>
                    <a:lnTo>
                      <a:pt x="298953" y="394"/>
                    </a:lnTo>
                    <a:lnTo>
                      <a:pt x="302496" y="13388"/>
                    </a:lnTo>
                    <a:cubicBezTo>
                      <a:pt x="302496" y="17325"/>
                      <a:pt x="302103" y="21656"/>
                      <a:pt x="300921" y="25594"/>
                    </a:cubicBezTo>
                    <a:lnTo>
                      <a:pt x="302496" y="27169"/>
                    </a:lnTo>
                    <a:lnTo>
                      <a:pt x="312340" y="24806"/>
                    </a:lnTo>
                    <a:cubicBezTo>
                      <a:pt x="312734" y="30319"/>
                      <a:pt x="311946" y="40162"/>
                      <a:pt x="311159" y="44494"/>
                    </a:cubicBezTo>
                    <a:cubicBezTo>
                      <a:pt x="311159" y="46856"/>
                      <a:pt x="310765" y="48825"/>
                      <a:pt x="310765" y="50794"/>
                    </a:cubicBezTo>
                    <a:cubicBezTo>
                      <a:pt x="310765" y="57881"/>
                      <a:pt x="309190" y="62606"/>
                      <a:pt x="308009" y="64181"/>
                    </a:cubicBezTo>
                    <a:lnTo>
                      <a:pt x="297378" y="61425"/>
                    </a:lnTo>
                    <a:lnTo>
                      <a:pt x="296196" y="72844"/>
                    </a:lnTo>
                    <a:cubicBezTo>
                      <a:pt x="291471" y="108281"/>
                      <a:pt x="277690" y="120094"/>
                      <a:pt x="277690" y="120487"/>
                    </a:cubicBezTo>
                    <a:lnTo>
                      <a:pt x="272965" y="123638"/>
                    </a:lnTo>
                    <a:lnTo>
                      <a:pt x="273359" y="128756"/>
                    </a:lnTo>
                    <a:cubicBezTo>
                      <a:pt x="273359" y="128756"/>
                      <a:pt x="276115" y="173250"/>
                      <a:pt x="278478" y="174038"/>
                    </a:cubicBezTo>
                    <a:cubicBezTo>
                      <a:pt x="278478" y="174431"/>
                      <a:pt x="283203" y="176006"/>
                      <a:pt x="296984" y="181519"/>
                    </a:cubicBezTo>
                    <a:cubicBezTo>
                      <a:pt x="287534" y="211050"/>
                      <a:pt x="271784" y="250031"/>
                      <a:pt x="247371" y="277200"/>
                    </a:cubicBezTo>
                    <a:lnTo>
                      <a:pt x="242253" y="232312"/>
                    </a:lnTo>
                    <a:cubicBezTo>
                      <a:pt x="242253" y="229163"/>
                      <a:pt x="242253" y="226013"/>
                      <a:pt x="241859" y="223650"/>
                    </a:cubicBezTo>
                    <a:cubicBezTo>
                      <a:pt x="244615" y="220894"/>
                      <a:pt x="246584" y="217350"/>
                      <a:pt x="246584" y="213413"/>
                    </a:cubicBezTo>
                    <a:cubicBezTo>
                      <a:pt x="246584" y="205538"/>
                      <a:pt x="239496" y="199238"/>
                      <a:pt x="231621" y="199238"/>
                    </a:cubicBezTo>
                    <a:cubicBezTo>
                      <a:pt x="222959" y="199238"/>
                      <a:pt x="215871" y="205538"/>
                      <a:pt x="215871" y="213413"/>
                    </a:cubicBezTo>
                    <a:cubicBezTo>
                      <a:pt x="215871" y="217350"/>
                      <a:pt x="217446" y="220894"/>
                      <a:pt x="220596" y="223650"/>
                    </a:cubicBezTo>
                    <a:cubicBezTo>
                      <a:pt x="220203" y="226406"/>
                      <a:pt x="220203" y="229163"/>
                      <a:pt x="220203" y="232312"/>
                    </a:cubicBezTo>
                    <a:lnTo>
                      <a:pt x="215084" y="277988"/>
                    </a:lnTo>
                    <a:cubicBezTo>
                      <a:pt x="190671" y="251212"/>
                      <a:pt x="174921" y="212625"/>
                      <a:pt x="165471" y="182700"/>
                    </a:cubicBezTo>
                    <a:cubicBezTo>
                      <a:pt x="180040" y="177187"/>
                      <a:pt x="184765" y="175219"/>
                      <a:pt x="184765" y="174825"/>
                    </a:cubicBezTo>
                    <a:cubicBezTo>
                      <a:pt x="187128" y="174038"/>
                      <a:pt x="191853" y="123244"/>
                      <a:pt x="191853" y="123244"/>
                    </a:cubicBezTo>
                    <a:lnTo>
                      <a:pt x="187915" y="119700"/>
                    </a:lnTo>
                    <a:cubicBezTo>
                      <a:pt x="187915" y="119700"/>
                      <a:pt x="174134" y="107888"/>
                      <a:pt x="169409" y="72450"/>
                    </a:cubicBezTo>
                    <a:lnTo>
                      <a:pt x="167834" y="60638"/>
                    </a:lnTo>
                    <a:lnTo>
                      <a:pt x="157990" y="63394"/>
                    </a:lnTo>
                    <a:cubicBezTo>
                      <a:pt x="156809" y="61819"/>
                      <a:pt x="155234" y="57094"/>
                      <a:pt x="155234" y="50400"/>
                    </a:cubicBezTo>
                    <a:cubicBezTo>
                      <a:pt x="154840" y="48825"/>
                      <a:pt x="154840" y="46462"/>
                      <a:pt x="154053" y="44494"/>
                    </a:cubicBezTo>
                    <a:cubicBezTo>
                      <a:pt x="154053" y="40556"/>
                      <a:pt x="152871" y="30712"/>
                      <a:pt x="153659" y="25200"/>
                    </a:cubicBezTo>
                    <a:cubicBezTo>
                      <a:pt x="154840" y="25200"/>
                      <a:pt x="156415" y="25594"/>
                      <a:pt x="157596" y="25594"/>
                    </a:cubicBezTo>
                    <a:cubicBezTo>
                      <a:pt x="160353" y="25594"/>
                      <a:pt x="158778" y="24806"/>
                      <a:pt x="161140" y="24019"/>
                    </a:cubicBezTo>
                    <a:cubicBezTo>
                      <a:pt x="159959" y="18506"/>
                      <a:pt x="163503" y="12206"/>
                      <a:pt x="163503" y="6300"/>
                    </a:cubicBezTo>
                    <a:cubicBezTo>
                      <a:pt x="163503" y="4331"/>
                      <a:pt x="163503" y="2362"/>
                      <a:pt x="163503" y="0"/>
                    </a:cubicBezTo>
                    <a:lnTo>
                      <a:pt x="146965" y="0"/>
                    </a:lnTo>
                    <a:cubicBezTo>
                      <a:pt x="147359" y="2756"/>
                      <a:pt x="148146" y="5906"/>
                      <a:pt x="148146" y="8662"/>
                    </a:cubicBezTo>
                    <a:lnTo>
                      <a:pt x="149328" y="13781"/>
                    </a:lnTo>
                    <a:cubicBezTo>
                      <a:pt x="138303" y="13388"/>
                      <a:pt x="143421" y="41737"/>
                      <a:pt x="143421" y="51188"/>
                    </a:cubicBezTo>
                    <a:cubicBezTo>
                      <a:pt x="144603" y="61031"/>
                      <a:pt x="148146" y="76781"/>
                      <a:pt x="158384" y="73631"/>
                    </a:cubicBezTo>
                    <a:cubicBezTo>
                      <a:pt x="163503" y="114581"/>
                      <a:pt x="180434" y="127575"/>
                      <a:pt x="180434" y="127575"/>
                    </a:cubicBezTo>
                    <a:lnTo>
                      <a:pt x="176496" y="168919"/>
                    </a:lnTo>
                    <a:cubicBezTo>
                      <a:pt x="172559" y="170494"/>
                      <a:pt x="164290" y="174038"/>
                      <a:pt x="150903" y="178763"/>
                    </a:cubicBezTo>
                    <a:cubicBezTo>
                      <a:pt x="150509" y="179156"/>
                      <a:pt x="150509" y="179550"/>
                      <a:pt x="149721" y="179550"/>
                    </a:cubicBezTo>
                    <a:cubicBezTo>
                      <a:pt x="146965" y="180337"/>
                      <a:pt x="144603" y="181125"/>
                      <a:pt x="141453" y="182306"/>
                    </a:cubicBezTo>
                    <a:cubicBezTo>
                      <a:pt x="124521" y="187819"/>
                      <a:pt x="109559" y="194119"/>
                      <a:pt x="95384" y="200025"/>
                    </a:cubicBezTo>
                    <a:cubicBezTo>
                      <a:pt x="72546" y="211444"/>
                      <a:pt x="52859" y="224831"/>
                      <a:pt x="40653" y="240581"/>
                    </a:cubicBezTo>
                    <a:cubicBezTo>
                      <a:pt x="35534" y="247669"/>
                      <a:pt x="-10141" y="305550"/>
                      <a:pt x="2065" y="341381"/>
                    </a:cubicBezTo>
                    <a:lnTo>
                      <a:pt x="3640" y="345319"/>
                    </a:lnTo>
                    <a:lnTo>
                      <a:pt x="7184" y="346500"/>
                    </a:lnTo>
                    <a:cubicBezTo>
                      <a:pt x="11121" y="348075"/>
                      <a:pt x="103259" y="379575"/>
                      <a:pt x="218628" y="379575"/>
                    </a:cubicBezTo>
                    <a:cubicBezTo>
                      <a:pt x="220990" y="379575"/>
                      <a:pt x="222565" y="379575"/>
                      <a:pt x="224928" y="379181"/>
                    </a:cubicBezTo>
                    <a:lnTo>
                      <a:pt x="226109" y="370125"/>
                    </a:lnTo>
                    <a:cubicBezTo>
                      <a:pt x="227684" y="360675"/>
                      <a:pt x="232015" y="351619"/>
                      <a:pt x="238315" y="344925"/>
                    </a:cubicBezTo>
                    <a:cubicBezTo>
                      <a:pt x="246978" y="335869"/>
                      <a:pt x="258790" y="330356"/>
                      <a:pt x="270996" y="329962"/>
                    </a:cubicBezTo>
                    <a:cubicBezTo>
                      <a:pt x="275721" y="329962"/>
                      <a:pt x="279659" y="327994"/>
                      <a:pt x="282809" y="324844"/>
                    </a:cubicBezTo>
                    <a:lnTo>
                      <a:pt x="347384" y="255937"/>
                    </a:lnTo>
                    <a:cubicBezTo>
                      <a:pt x="348565" y="254363"/>
                      <a:pt x="350140" y="252394"/>
                      <a:pt x="352109" y="250819"/>
                    </a:cubicBezTo>
                    <a:lnTo>
                      <a:pt x="356046" y="246881"/>
                    </a:lnTo>
                    <a:lnTo>
                      <a:pt x="356046" y="248456"/>
                    </a:lnTo>
                    <a:cubicBezTo>
                      <a:pt x="356440" y="248062"/>
                      <a:pt x="357228" y="248062"/>
                      <a:pt x="357621" y="247669"/>
                    </a:cubicBezTo>
                    <a:cubicBezTo>
                      <a:pt x="357621" y="234675"/>
                      <a:pt x="357621" y="222469"/>
                      <a:pt x="357621" y="211050"/>
                    </a:cubicBezTo>
                    <a:cubicBezTo>
                      <a:pt x="357621" y="205144"/>
                      <a:pt x="357621" y="198450"/>
                      <a:pt x="357621" y="192544"/>
                    </a:cubicBezTo>
                    <a:cubicBezTo>
                      <a:pt x="346990" y="187819"/>
                      <a:pt x="335571" y="183488"/>
                      <a:pt x="324546" y="179550"/>
                    </a:cubicBezTo>
                    <a:cubicBezTo>
                      <a:pt x="316278" y="177581"/>
                      <a:pt x="308009" y="175219"/>
                      <a:pt x="299740" y="172856"/>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5" name="Google Shape;345;p33"/>
              <p:cNvSpPr/>
              <p:nvPr/>
            </p:nvSpPr>
            <p:spPr>
              <a:xfrm>
                <a:off x="5675603" y="3526088"/>
                <a:ext cx="57795" cy="116550"/>
              </a:xfrm>
              <a:custGeom>
                <a:avLst/>
                <a:gdLst/>
                <a:ahLst/>
                <a:cxnLst/>
                <a:rect l="l" t="t" r="r" b="b"/>
                <a:pathLst>
                  <a:path w="57795" h="116550" extrusionOk="0">
                    <a:moveTo>
                      <a:pt x="20475" y="0"/>
                    </a:moveTo>
                    <a:lnTo>
                      <a:pt x="0" y="22050"/>
                    </a:lnTo>
                    <a:lnTo>
                      <a:pt x="0" y="116550"/>
                    </a:lnTo>
                    <a:cubicBezTo>
                      <a:pt x="30319" y="109463"/>
                      <a:pt x="48825" y="102769"/>
                      <a:pt x="50400" y="102375"/>
                    </a:cubicBezTo>
                    <a:lnTo>
                      <a:pt x="54337" y="101194"/>
                    </a:lnTo>
                    <a:lnTo>
                      <a:pt x="55519" y="97256"/>
                    </a:lnTo>
                    <a:cubicBezTo>
                      <a:pt x="66938" y="64575"/>
                      <a:pt x="32287" y="15356"/>
                      <a:pt x="20475"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46" name="Google Shape;346;p33"/>
            <p:cNvGrpSpPr/>
            <p:nvPr/>
          </p:nvGrpSpPr>
          <p:grpSpPr>
            <a:xfrm>
              <a:off x="5502353" y="3355201"/>
              <a:ext cx="263024" cy="352504"/>
              <a:chOff x="5502353" y="3355201"/>
              <a:chExt cx="263024" cy="352504"/>
            </a:xfrm>
            <a:grpFill/>
          </p:grpSpPr>
          <p:sp>
            <p:nvSpPr>
              <p:cNvPr id="347" name="Google Shape;347;p33"/>
              <p:cNvSpPr/>
              <p:nvPr/>
            </p:nvSpPr>
            <p:spPr>
              <a:xfrm>
                <a:off x="5502353" y="3553257"/>
                <a:ext cx="111037" cy="136729"/>
              </a:xfrm>
              <a:custGeom>
                <a:avLst/>
                <a:gdLst/>
                <a:ahLst/>
                <a:cxnLst/>
                <a:rect l="l" t="t" r="r" b="b"/>
                <a:pathLst>
                  <a:path w="111037" h="136729" extrusionOk="0">
                    <a:moveTo>
                      <a:pt x="111038" y="0"/>
                    </a:moveTo>
                    <a:lnTo>
                      <a:pt x="53944" y="60637"/>
                    </a:lnTo>
                    <a:cubicBezTo>
                      <a:pt x="49219" y="65756"/>
                      <a:pt x="42131" y="68512"/>
                      <a:pt x="35438" y="68906"/>
                    </a:cubicBezTo>
                    <a:cubicBezTo>
                      <a:pt x="26775" y="68906"/>
                      <a:pt x="16931" y="72844"/>
                      <a:pt x="9844" y="80719"/>
                    </a:cubicBezTo>
                    <a:cubicBezTo>
                      <a:pt x="4725" y="86625"/>
                      <a:pt x="1181" y="93713"/>
                      <a:pt x="0" y="101194"/>
                    </a:cubicBezTo>
                    <a:lnTo>
                      <a:pt x="20869" y="89381"/>
                    </a:lnTo>
                    <a:cubicBezTo>
                      <a:pt x="23231" y="88200"/>
                      <a:pt x="25987" y="88200"/>
                      <a:pt x="28350" y="90169"/>
                    </a:cubicBezTo>
                    <a:lnTo>
                      <a:pt x="29531" y="90956"/>
                    </a:lnTo>
                    <a:cubicBezTo>
                      <a:pt x="36619" y="96075"/>
                      <a:pt x="40163" y="105131"/>
                      <a:pt x="39375" y="113794"/>
                    </a:cubicBezTo>
                    <a:cubicBezTo>
                      <a:pt x="38981" y="115762"/>
                      <a:pt x="37800" y="117731"/>
                      <a:pt x="35831" y="118912"/>
                    </a:cubicBezTo>
                    <a:lnTo>
                      <a:pt x="12994" y="131906"/>
                    </a:lnTo>
                    <a:cubicBezTo>
                      <a:pt x="25987" y="140175"/>
                      <a:pt x="44494" y="137813"/>
                      <a:pt x="56700" y="124819"/>
                    </a:cubicBezTo>
                    <a:cubicBezTo>
                      <a:pt x="62606" y="118519"/>
                      <a:pt x="66150" y="111037"/>
                      <a:pt x="66544" y="103162"/>
                    </a:cubicBezTo>
                    <a:cubicBezTo>
                      <a:pt x="66938" y="96862"/>
                      <a:pt x="70087" y="90956"/>
                      <a:pt x="74813" y="86231"/>
                    </a:cubicBezTo>
                    <a:lnTo>
                      <a:pt x="111038" y="47644"/>
                    </a:lnTo>
                    <a:lnTo>
                      <a:pt x="111038" y="5906"/>
                    </a:lnTo>
                    <a:lnTo>
                      <a:pt x="111038" y="5512"/>
                    </a:lnTo>
                    <a:lnTo>
                      <a:pt x="111038" y="5512"/>
                    </a:lnTo>
                    <a:lnTo>
                      <a:pt x="111038"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8" name="Google Shape;348;p33"/>
              <p:cNvSpPr/>
              <p:nvPr/>
            </p:nvSpPr>
            <p:spPr>
              <a:xfrm>
                <a:off x="5659459" y="3424097"/>
                <a:ext cx="105918" cy="115378"/>
              </a:xfrm>
              <a:custGeom>
                <a:avLst/>
                <a:gdLst/>
                <a:ahLst/>
                <a:cxnLst/>
                <a:rect l="l" t="t" r="r" b="b"/>
                <a:pathLst>
                  <a:path w="105918" h="115378" extrusionOk="0">
                    <a:moveTo>
                      <a:pt x="84262" y="47260"/>
                    </a:moveTo>
                    <a:cubicBezTo>
                      <a:pt x="81900" y="48835"/>
                      <a:pt x="79537" y="48441"/>
                      <a:pt x="77175" y="46866"/>
                    </a:cubicBezTo>
                    <a:lnTo>
                      <a:pt x="75994" y="46079"/>
                    </a:lnTo>
                    <a:cubicBezTo>
                      <a:pt x="68906" y="40960"/>
                      <a:pt x="65363" y="31904"/>
                      <a:pt x="66150" y="23241"/>
                    </a:cubicBezTo>
                    <a:cubicBezTo>
                      <a:pt x="66544" y="21273"/>
                      <a:pt x="67725" y="19304"/>
                      <a:pt x="69694" y="18123"/>
                    </a:cubicBezTo>
                    <a:lnTo>
                      <a:pt x="92531" y="5129"/>
                    </a:lnTo>
                    <a:cubicBezTo>
                      <a:pt x="79144" y="-3534"/>
                      <a:pt x="61031" y="-1171"/>
                      <a:pt x="48825" y="11823"/>
                    </a:cubicBezTo>
                    <a:cubicBezTo>
                      <a:pt x="43706" y="16941"/>
                      <a:pt x="40556" y="23635"/>
                      <a:pt x="38981" y="30329"/>
                    </a:cubicBezTo>
                    <a:cubicBezTo>
                      <a:pt x="38588" y="36629"/>
                      <a:pt x="35438" y="42141"/>
                      <a:pt x="31500" y="46473"/>
                    </a:cubicBezTo>
                    <a:lnTo>
                      <a:pt x="0" y="79941"/>
                    </a:lnTo>
                    <a:cubicBezTo>
                      <a:pt x="0" y="88604"/>
                      <a:pt x="0" y="97660"/>
                      <a:pt x="0" y="107110"/>
                    </a:cubicBezTo>
                    <a:cubicBezTo>
                      <a:pt x="6300" y="109079"/>
                      <a:pt x="9844" y="112229"/>
                      <a:pt x="11813" y="115379"/>
                    </a:cubicBezTo>
                    <a:lnTo>
                      <a:pt x="48431" y="76004"/>
                    </a:lnTo>
                    <a:cubicBezTo>
                      <a:pt x="53550" y="70491"/>
                      <a:pt x="60637" y="67341"/>
                      <a:pt x="67725" y="67735"/>
                    </a:cubicBezTo>
                    <a:cubicBezTo>
                      <a:pt x="77569" y="68129"/>
                      <a:pt x="88200" y="63798"/>
                      <a:pt x="96469" y="55923"/>
                    </a:cubicBezTo>
                    <a:cubicBezTo>
                      <a:pt x="101588" y="50016"/>
                      <a:pt x="105131" y="42929"/>
                      <a:pt x="105919" y="35448"/>
                    </a:cubicBezTo>
                    <a:lnTo>
                      <a:pt x="84262" y="4726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9" name="Google Shape;349;p33"/>
              <p:cNvSpPr/>
              <p:nvPr/>
            </p:nvSpPr>
            <p:spPr>
              <a:xfrm>
                <a:off x="5620872" y="3355201"/>
                <a:ext cx="44887" cy="352504"/>
              </a:xfrm>
              <a:custGeom>
                <a:avLst/>
                <a:gdLst/>
                <a:ahLst/>
                <a:cxnLst/>
                <a:rect l="l" t="t" r="r" b="b"/>
                <a:pathLst>
                  <a:path w="44887" h="352504" extrusionOk="0">
                    <a:moveTo>
                      <a:pt x="32287" y="181912"/>
                    </a:moveTo>
                    <a:cubicBezTo>
                      <a:pt x="32287" y="181519"/>
                      <a:pt x="31894" y="181519"/>
                      <a:pt x="31106" y="181519"/>
                    </a:cubicBezTo>
                    <a:cubicBezTo>
                      <a:pt x="31106" y="91744"/>
                      <a:pt x="29531" y="40950"/>
                      <a:pt x="37406" y="33469"/>
                    </a:cubicBezTo>
                    <a:cubicBezTo>
                      <a:pt x="35044" y="22444"/>
                      <a:pt x="33469" y="12600"/>
                      <a:pt x="31106" y="0"/>
                    </a:cubicBezTo>
                    <a:lnTo>
                      <a:pt x="12994" y="0"/>
                    </a:lnTo>
                    <a:cubicBezTo>
                      <a:pt x="10631" y="11813"/>
                      <a:pt x="9056" y="21263"/>
                      <a:pt x="6694" y="32287"/>
                    </a:cubicBezTo>
                    <a:cubicBezTo>
                      <a:pt x="15356" y="39769"/>
                      <a:pt x="12994" y="91744"/>
                      <a:pt x="12994" y="181519"/>
                    </a:cubicBezTo>
                    <a:cubicBezTo>
                      <a:pt x="12994" y="181912"/>
                      <a:pt x="12994" y="181912"/>
                      <a:pt x="12994" y="181912"/>
                    </a:cubicBezTo>
                    <a:cubicBezTo>
                      <a:pt x="5513" y="183488"/>
                      <a:pt x="0" y="187031"/>
                      <a:pt x="0" y="192150"/>
                    </a:cubicBezTo>
                    <a:lnTo>
                      <a:pt x="0" y="197662"/>
                    </a:lnTo>
                    <a:cubicBezTo>
                      <a:pt x="2756" y="198450"/>
                      <a:pt x="4725" y="200813"/>
                      <a:pt x="4725" y="203569"/>
                    </a:cubicBezTo>
                    <a:cubicBezTo>
                      <a:pt x="4725" y="206325"/>
                      <a:pt x="3150" y="208688"/>
                      <a:pt x="0" y="209475"/>
                    </a:cubicBezTo>
                    <a:lnTo>
                      <a:pt x="0" y="340988"/>
                    </a:lnTo>
                    <a:cubicBezTo>
                      <a:pt x="0" y="356344"/>
                      <a:pt x="44888" y="356344"/>
                      <a:pt x="44888" y="340988"/>
                    </a:cubicBezTo>
                    <a:lnTo>
                      <a:pt x="44888" y="209475"/>
                    </a:lnTo>
                    <a:cubicBezTo>
                      <a:pt x="42131" y="209081"/>
                      <a:pt x="39769" y="206325"/>
                      <a:pt x="39769" y="203569"/>
                    </a:cubicBezTo>
                    <a:cubicBezTo>
                      <a:pt x="39769" y="200813"/>
                      <a:pt x="42131" y="198450"/>
                      <a:pt x="44888" y="197662"/>
                    </a:cubicBezTo>
                    <a:lnTo>
                      <a:pt x="44888" y="192150"/>
                    </a:lnTo>
                    <a:cubicBezTo>
                      <a:pt x="44888" y="187031"/>
                      <a:pt x="39769" y="183488"/>
                      <a:pt x="32287" y="181912"/>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350" name="Google Shape;350;p33"/>
          <p:cNvGrpSpPr/>
          <p:nvPr/>
        </p:nvGrpSpPr>
        <p:grpSpPr>
          <a:xfrm>
            <a:off x="3866429" y="1343573"/>
            <a:ext cx="540209" cy="466797"/>
            <a:chOff x="5245004" y="1862740"/>
            <a:chExt cx="541183" cy="467592"/>
          </a:xfrm>
          <a:solidFill>
            <a:srgbClr val="203752"/>
          </a:solidFill>
        </p:grpSpPr>
        <p:sp>
          <p:nvSpPr>
            <p:cNvPr id="351" name="Google Shape;351;p33"/>
            <p:cNvSpPr/>
            <p:nvPr/>
          </p:nvSpPr>
          <p:spPr>
            <a:xfrm>
              <a:off x="5437384" y="2156477"/>
              <a:ext cx="39375" cy="74025"/>
            </a:xfrm>
            <a:custGeom>
              <a:avLst/>
              <a:gdLst/>
              <a:ahLst/>
              <a:cxnLst/>
              <a:rect l="l" t="t" r="r" b="b"/>
              <a:pathLst>
                <a:path w="39375" h="74025" extrusionOk="0">
                  <a:moveTo>
                    <a:pt x="33862" y="33469"/>
                  </a:moveTo>
                  <a:cubicBezTo>
                    <a:pt x="33862" y="29138"/>
                    <a:pt x="34256" y="25200"/>
                    <a:pt x="35438" y="20869"/>
                  </a:cubicBezTo>
                  <a:lnTo>
                    <a:pt x="11025" y="0"/>
                  </a:lnTo>
                  <a:cubicBezTo>
                    <a:pt x="3938" y="9844"/>
                    <a:pt x="0" y="21263"/>
                    <a:pt x="0" y="33469"/>
                  </a:cubicBezTo>
                  <a:cubicBezTo>
                    <a:pt x="0" y="48825"/>
                    <a:pt x="5906" y="63000"/>
                    <a:pt x="16144" y="74025"/>
                  </a:cubicBezTo>
                  <a:lnTo>
                    <a:pt x="39375" y="53944"/>
                  </a:lnTo>
                  <a:cubicBezTo>
                    <a:pt x="35831" y="48037"/>
                    <a:pt x="33862" y="40950"/>
                    <a:pt x="33862" y="33469"/>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2" name="Google Shape;352;p33"/>
            <p:cNvSpPr/>
            <p:nvPr/>
          </p:nvSpPr>
          <p:spPr>
            <a:xfrm>
              <a:off x="5465340" y="2221053"/>
              <a:ext cx="98437" cy="34649"/>
            </a:xfrm>
            <a:custGeom>
              <a:avLst/>
              <a:gdLst/>
              <a:ahLst/>
              <a:cxnLst/>
              <a:rect l="l" t="t" r="r" b="b"/>
              <a:pathLst>
                <a:path w="98437" h="34649" extrusionOk="0">
                  <a:moveTo>
                    <a:pt x="75994" y="0"/>
                  </a:moveTo>
                  <a:cubicBezTo>
                    <a:pt x="68513" y="5906"/>
                    <a:pt x="59063" y="9056"/>
                    <a:pt x="49219" y="9450"/>
                  </a:cubicBezTo>
                  <a:cubicBezTo>
                    <a:pt x="38588" y="9056"/>
                    <a:pt x="29531" y="5906"/>
                    <a:pt x="22050" y="0"/>
                  </a:cubicBezTo>
                  <a:cubicBezTo>
                    <a:pt x="22050" y="394"/>
                    <a:pt x="22050" y="394"/>
                    <a:pt x="22050" y="394"/>
                  </a:cubicBezTo>
                  <a:lnTo>
                    <a:pt x="0" y="19294"/>
                  </a:lnTo>
                  <a:cubicBezTo>
                    <a:pt x="13388" y="28744"/>
                    <a:pt x="30713" y="34650"/>
                    <a:pt x="49613" y="34650"/>
                  </a:cubicBezTo>
                  <a:cubicBezTo>
                    <a:pt x="67725" y="34650"/>
                    <a:pt x="85050" y="28744"/>
                    <a:pt x="98438" y="19294"/>
                  </a:cubicBezTo>
                  <a:lnTo>
                    <a:pt x="75994" y="0"/>
                  </a:lnTo>
                  <a:cubicBezTo>
                    <a:pt x="75994" y="394"/>
                    <a:pt x="75994" y="394"/>
                    <a:pt x="75994"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3" name="Google Shape;353;p33"/>
            <p:cNvSpPr/>
            <p:nvPr/>
          </p:nvSpPr>
          <p:spPr>
            <a:xfrm>
              <a:off x="5484634" y="2165534"/>
              <a:ext cx="58668" cy="48824"/>
            </a:xfrm>
            <a:custGeom>
              <a:avLst/>
              <a:gdLst/>
              <a:ahLst/>
              <a:cxnLst/>
              <a:rect l="l" t="t" r="r" b="b"/>
              <a:pathLst>
                <a:path w="58668" h="48824" extrusionOk="0">
                  <a:moveTo>
                    <a:pt x="0" y="24412"/>
                  </a:moveTo>
                  <a:cubicBezTo>
                    <a:pt x="0" y="37406"/>
                    <a:pt x="13388" y="48431"/>
                    <a:pt x="29531" y="48825"/>
                  </a:cubicBezTo>
                  <a:cubicBezTo>
                    <a:pt x="45281" y="48431"/>
                    <a:pt x="58669" y="37406"/>
                    <a:pt x="58669" y="24412"/>
                  </a:cubicBezTo>
                  <a:cubicBezTo>
                    <a:pt x="58669" y="11419"/>
                    <a:pt x="45281" y="394"/>
                    <a:pt x="29531" y="0"/>
                  </a:cubicBezTo>
                  <a:cubicBezTo>
                    <a:pt x="13781" y="394"/>
                    <a:pt x="0" y="11419"/>
                    <a:pt x="0" y="24412"/>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4" name="Google Shape;354;p33"/>
            <p:cNvSpPr/>
            <p:nvPr/>
          </p:nvSpPr>
          <p:spPr>
            <a:xfrm>
              <a:off x="5551178" y="2156477"/>
              <a:ext cx="39375" cy="74025"/>
            </a:xfrm>
            <a:custGeom>
              <a:avLst/>
              <a:gdLst/>
              <a:ahLst/>
              <a:cxnLst/>
              <a:rect l="l" t="t" r="r" b="b"/>
              <a:pathLst>
                <a:path w="39375" h="74025" extrusionOk="0">
                  <a:moveTo>
                    <a:pt x="3938" y="20869"/>
                  </a:moveTo>
                  <a:cubicBezTo>
                    <a:pt x="5119" y="24806"/>
                    <a:pt x="6300" y="29138"/>
                    <a:pt x="6300" y="33469"/>
                  </a:cubicBezTo>
                  <a:cubicBezTo>
                    <a:pt x="6300" y="40950"/>
                    <a:pt x="3938" y="48037"/>
                    <a:pt x="0" y="53944"/>
                  </a:cubicBezTo>
                  <a:lnTo>
                    <a:pt x="23231" y="74025"/>
                  </a:lnTo>
                  <a:cubicBezTo>
                    <a:pt x="33075" y="63000"/>
                    <a:pt x="39375" y="48825"/>
                    <a:pt x="39375" y="33469"/>
                  </a:cubicBezTo>
                  <a:cubicBezTo>
                    <a:pt x="39375" y="21263"/>
                    <a:pt x="35438" y="9844"/>
                    <a:pt x="28350" y="0"/>
                  </a:cubicBezTo>
                  <a:lnTo>
                    <a:pt x="3938" y="20869"/>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5" name="Google Shape;355;p33"/>
            <p:cNvSpPr/>
            <p:nvPr/>
          </p:nvSpPr>
          <p:spPr>
            <a:xfrm>
              <a:off x="5459040" y="2124584"/>
              <a:ext cx="111037" cy="40162"/>
            </a:xfrm>
            <a:custGeom>
              <a:avLst/>
              <a:gdLst/>
              <a:ahLst/>
              <a:cxnLst/>
              <a:rect l="l" t="t" r="r" b="b"/>
              <a:pathLst>
                <a:path w="111037" h="40162" extrusionOk="0">
                  <a:moveTo>
                    <a:pt x="55519" y="25200"/>
                  </a:moveTo>
                  <a:cubicBezTo>
                    <a:pt x="68513" y="25594"/>
                    <a:pt x="80719" y="31106"/>
                    <a:pt x="88200" y="40162"/>
                  </a:cubicBezTo>
                  <a:lnTo>
                    <a:pt x="111038" y="20869"/>
                  </a:lnTo>
                  <a:cubicBezTo>
                    <a:pt x="96862" y="7875"/>
                    <a:pt x="77175" y="0"/>
                    <a:pt x="55913" y="0"/>
                  </a:cubicBezTo>
                  <a:cubicBezTo>
                    <a:pt x="33862" y="0"/>
                    <a:pt x="14175" y="8269"/>
                    <a:pt x="0" y="20869"/>
                  </a:cubicBezTo>
                  <a:lnTo>
                    <a:pt x="22838" y="40162"/>
                  </a:lnTo>
                  <a:cubicBezTo>
                    <a:pt x="29925" y="31106"/>
                    <a:pt x="42131" y="25594"/>
                    <a:pt x="55519" y="2520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356" name="Google Shape;356;p33"/>
            <p:cNvGrpSpPr/>
            <p:nvPr/>
          </p:nvGrpSpPr>
          <p:grpSpPr>
            <a:xfrm>
              <a:off x="5245004" y="1862740"/>
              <a:ext cx="541183" cy="467592"/>
              <a:chOff x="5245004" y="1862740"/>
              <a:chExt cx="541183" cy="467592"/>
            </a:xfrm>
            <a:grpFill/>
          </p:grpSpPr>
          <p:sp>
            <p:nvSpPr>
              <p:cNvPr id="357" name="Google Shape;357;p33"/>
              <p:cNvSpPr/>
              <p:nvPr/>
            </p:nvSpPr>
            <p:spPr>
              <a:xfrm>
                <a:off x="5269253" y="1862740"/>
                <a:ext cx="489037" cy="183093"/>
              </a:xfrm>
              <a:custGeom>
                <a:avLst/>
                <a:gdLst/>
                <a:ahLst/>
                <a:cxnLst/>
                <a:rect l="l" t="t" r="r" b="b"/>
                <a:pathLst>
                  <a:path w="489037" h="183093" extrusionOk="0">
                    <a:moveTo>
                      <a:pt x="489038" y="68906"/>
                    </a:moveTo>
                    <a:cubicBezTo>
                      <a:pt x="489038" y="56700"/>
                      <a:pt x="481556" y="46069"/>
                      <a:pt x="471712" y="40556"/>
                    </a:cubicBezTo>
                    <a:lnTo>
                      <a:pt x="471712" y="31894"/>
                    </a:lnTo>
                    <a:cubicBezTo>
                      <a:pt x="471712" y="26381"/>
                      <a:pt x="466988" y="21656"/>
                      <a:pt x="461081" y="21656"/>
                    </a:cubicBezTo>
                    <a:lnTo>
                      <a:pt x="444937" y="21656"/>
                    </a:lnTo>
                    <a:cubicBezTo>
                      <a:pt x="444150" y="21656"/>
                      <a:pt x="443756" y="21656"/>
                      <a:pt x="443363" y="22050"/>
                    </a:cubicBezTo>
                    <a:cubicBezTo>
                      <a:pt x="442575" y="15750"/>
                      <a:pt x="442181" y="11813"/>
                      <a:pt x="442181" y="11419"/>
                    </a:cubicBezTo>
                    <a:cubicBezTo>
                      <a:pt x="441000" y="5119"/>
                      <a:pt x="435881" y="0"/>
                      <a:pt x="429187" y="0"/>
                    </a:cubicBezTo>
                    <a:lnTo>
                      <a:pt x="60244" y="0"/>
                    </a:lnTo>
                    <a:cubicBezTo>
                      <a:pt x="53156" y="0"/>
                      <a:pt x="48037" y="5119"/>
                      <a:pt x="47250" y="11419"/>
                    </a:cubicBezTo>
                    <a:cubicBezTo>
                      <a:pt x="47250" y="11813"/>
                      <a:pt x="46856" y="15750"/>
                      <a:pt x="46069" y="22050"/>
                    </a:cubicBezTo>
                    <a:cubicBezTo>
                      <a:pt x="45675" y="21656"/>
                      <a:pt x="44888" y="21656"/>
                      <a:pt x="43706" y="21656"/>
                    </a:cubicBezTo>
                    <a:lnTo>
                      <a:pt x="27563" y="21656"/>
                    </a:lnTo>
                    <a:cubicBezTo>
                      <a:pt x="21656" y="21656"/>
                      <a:pt x="16931" y="26381"/>
                      <a:pt x="16931" y="31894"/>
                    </a:cubicBezTo>
                    <a:lnTo>
                      <a:pt x="16931" y="38981"/>
                    </a:lnTo>
                    <a:cubicBezTo>
                      <a:pt x="7087" y="44494"/>
                      <a:pt x="0" y="55125"/>
                      <a:pt x="0" y="67331"/>
                    </a:cubicBezTo>
                    <a:cubicBezTo>
                      <a:pt x="0" y="79538"/>
                      <a:pt x="7087" y="90169"/>
                      <a:pt x="16931" y="95681"/>
                    </a:cubicBezTo>
                    <a:lnTo>
                      <a:pt x="16931" y="106313"/>
                    </a:lnTo>
                    <a:cubicBezTo>
                      <a:pt x="16931" y="111825"/>
                      <a:pt x="21656" y="116550"/>
                      <a:pt x="27563" y="116550"/>
                    </a:cubicBezTo>
                    <a:lnTo>
                      <a:pt x="43706" y="116550"/>
                    </a:lnTo>
                    <a:cubicBezTo>
                      <a:pt x="51188" y="151594"/>
                      <a:pt x="74025" y="183094"/>
                      <a:pt x="114581" y="183094"/>
                    </a:cubicBezTo>
                    <a:lnTo>
                      <a:pt x="173250" y="183094"/>
                    </a:lnTo>
                    <a:cubicBezTo>
                      <a:pt x="194906" y="183094"/>
                      <a:pt x="207506" y="162619"/>
                      <a:pt x="219319" y="144506"/>
                    </a:cubicBezTo>
                    <a:cubicBezTo>
                      <a:pt x="226800" y="132694"/>
                      <a:pt x="236644" y="117731"/>
                      <a:pt x="243731" y="117731"/>
                    </a:cubicBezTo>
                    <a:lnTo>
                      <a:pt x="244519" y="117731"/>
                    </a:lnTo>
                    <a:cubicBezTo>
                      <a:pt x="252788" y="117731"/>
                      <a:pt x="264206" y="133088"/>
                      <a:pt x="273656" y="145294"/>
                    </a:cubicBezTo>
                    <a:cubicBezTo>
                      <a:pt x="288225" y="163800"/>
                      <a:pt x="302794" y="182700"/>
                      <a:pt x="323663" y="182700"/>
                    </a:cubicBezTo>
                    <a:lnTo>
                      <a:pt x="373669" y="182700"/>
                    </a:lnTo>
                    <a:cubicBezTo>
                      <a:pt x="414225" y="182700"/>
                      <a:pt x="437062" y="151594"/>
                      <a:pt x="444544" y="116156"/>
                    </a:cubicBezTo>
                    <a:lnTo>
                      <a:pt x="460687" y="116156"/>
                    </a:lnTo>
                    <a:cubicBezTo>
                      <a:pt x="466594" y="116156"/>
                      <a:pt x="471319" y="111431"/>
                      <a:pt x="471319" y="105919"/>
                    </a:cubicBezTo>
                    <a:lnTo>
                      <a:pt x="471319" y="97256"/>
                    </a:lnTo>
                    <a:cubicBezTo>
                      <a:pt x="481556" y="92138"/>
                      <a:pt x="489038" y="81112"/>
                      <a:pt x="489038" y="68906"/>
                    </a:cubicBezTo>
                    <a:close/>
                    <a:moveTo>
                      <a:pt x="374062" y="157106"/>
                    </a:moveTo>
                    <a:lnTo>
                      <a:pt x="324056" y="157106"/>
                    </a:lnTo>
                    <a:cubicBezTo>
                      <a:pt x="315788" y="157106"/>
                      <a:pt x="304369" y="141750"/>
                      <a:pt x="294525" y="129544"/>
                    </a:cubicBezTo>
                    <a:cubicBezTo>
                      <a:pt x="280744" y="111038"/>
                      <a:pt x="265388" y="92138"/>
                      <a:pt x="244912" y="92138"/>
                    </a:cubicBezTo>
                    <a:lnTo>
                      <a:pt x="244125" y="92138"/>
                    </a:lnTo>
                    <a:cubicBezTo>
                      <a:pt x="223256" y="92138"/>
                      <a:pt x="209869" y="112612"/>
                      <a:pt x="198056" y="130331"/>
                    </a:cubicBezTo>
                    <a:cubicBezTo>
                      <a:pt x="190575" y="142144"/>
                      <a:pt x="181125" y="157106"/>
                      <a:pt x="173644" y="157106"/>
                    </a:cubicBezTo>
                    <a:lnTo>
                      <a:pt x="114975" y="157106"/>
                    </a:lnTo>
                    <a:cubicBezTo>
                      <a:pt x="68513" y="157106"/>
                      <a:pt x="67331" y="97256"/>
                      <a:pt x="67331" y="90563"/>
                    </a:cubicBezTo>
                    <a:cubicBezTo>
                      <a:pt x="67331" y="66544"/>
                      <a:pt x="69694" y="40556"/>
                      <a:pt x="71269" y="25987"/>
                    </a:cubicBezTo>
                    <a:lnTo>
                      <a:pt x="417769" y="25987"/>
                    </a:lnTo>
                    <a:cubicBezTo>
                      <a:pt x="419344" y="40556"/>
                      <a:pt x="421706" y="66544"/>
                      <a:pt x="421706" y="90563"/>
                    </a:cubicBezTo>
                    <a:cubicBezTo>
                      <a:pt x="421706" y="97256"/>
                      <a:pt x="420525" y="157106"/>
                      <a:pt x="374062" y="157106"/>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358" name="Google Shape;358;p33"/>
              <p:cNvGrpSpPr/>
              <p:nvPr/>
            </p:nvGrpSpPr>
            <p:grpSpPr>
              <a:xfrm>
                <a:off x="5245004" y="2047802"/>
                <a:ext cx="541183" cy="282530"/>
                <a:chOff x="5245004" y="2047802"/>
                <a:chExt cx="541183" cy="282530"/>
              </a:xfrm>
              <a:grpFill/>
            </p:grpSpPr>
            <p:sp>
              <p:nvSpPr>
                <p:cNvPr id="359" name="Google Shape;359;p33"/>
                <p:cNvSpPr/>
                <p:nvPr/>
              </p:nvSpPr>
              <p:spPr>
                <a:xfrm>
                  <a:off x="5384622" y="2047802"/>
                  <a:ext cx="259875" cy="236643"/>
                </a:xfrm>
                <a:custGeom>
                  <a:avLst/>
                  <a:gdLst/>
                  <a:ahLst/>
                  <a:cxnLst/>
                  <a:rect l="l" t="t" r="r" b="b"/>
                  <a:pathLst>
                    <a:path w="259875" h="236643" extrusionOk="0">
                      <a:moveTo>
                        <a:pt x="259875" y="108281"/>
                      </a:moveTo>
                      <a:cubicBezTo>
                        <a:pt x="259088" y="48431"/>
                        <a:pt x="201600" y="0"/>
                        <a:pt x="129938" y="0"/>
                      </a:cubicBezTo>
                      <a:cubicBezTo>
                        <a:pt x="60638" y="0"/>
                        <a:pt x="4331" y="45281"/>
                        <a:pt x="0" y="102375"/>
                      </a:cubicBezTo>
                      <a:cubicBezTo>
                        <a:pt x="9450" y="124031"/>
                        <a:pt x="25200" y="166556"/>
                        <a:pt x="33075" y="190575"/>
                      </a:cubicBezTo>
                      <a:cubicBezTo>
                        <a:pt x="57094" y="217744"/>
                        <a:pt x="91350" y="236644"/>
                        <a:pt x="129544" y="236644"/>
                      </a:cubicBezTo>
                      <a:cubicBezTo>
                        <a:pt x="170100" y="236644"/>
                        <a:pt x="207113" y="214988"/>
                        <a:pt x="230738" y="185456"/>
                      </a:cubicBezTo>
                      <a:cubicBezTo>
                        <a:pt x="238613" y="163013"/>
                        <a:pt x="251606" y="129544"/>
                        <a:pt x="259875" y="108281"/>
                      </a:cubicBezTo>
                      <a:close/>
                      <a:moveTo>
                        <a:pt x="129938" y="223650"/>
                      </a:moveTo>
                      <a:cubicBezTo>
                        <a:pt x="79931" y="223256"/>
                        <a:pt x="39769" y="187031"/>
                        <a:pt x="39769" y="142144"/>
                      </a:cubicBezTo>
                      <a:cubicBezTo>
                        <a:pt x="39769" y="124031"/>
                        <a:pt x="46069" y="107494"/>
                        <a:pt x="57881" y="93712"/>
                      </a:cubicBezTo>
                      <a:lnTo>
                        <a:pt x="57881" y="93319"/>
                      </a:lnTo>
                      <a:cubicBezTo>
                        <a:pt x="57881" y="92531"/>
                        <a:pt x="58669" y="92531"/>
                        <a:pt x="59063" y="92138"/>
                      </a:cubicBezTo>
                      <a:cubicBezTo>
                        <a:pt x="75206" y="72844"/>
                        <a:pt x="100800" y="60638"/>
                        <a:pt x="129938" y="60244"/>
                      </a:cubicBezTo>
                      <a:cubicBezTo>
                        <a:pt x="158287" y="60638"/>
                        <a:pt x="183881" y="72844"/>
                        <a:pt x="200419" y="92138"/>
                      </a:cubicBezTo>
                      <a:cubicBezTo>
                        <a:pt x="200813" y="92531"/>
                        <a:pt x="201600" y="92925"/>
                        <a:pt x="201600" y="93319"/>
                      </a:cubicBezTo>
                      <a:cubicBezTo>
                        <a:pt x="201600" y="93319"/>
                        <a:pt x="201600" y="93712"/>
                        <a:pt x="202388" y="93712"/>
                      </a:cubicBezTo>
                      <a:cubicBezTo>
                        <a:pt x="213412" y="107494"/>
                        <a:pt x="219713" y="124031"/>
                        <a:pt x="219713" y="142144"/>
                      </a:cubicBezTo>
                      <a:cubicBezTo>
                        <a:pt x="219713" y="187031"/>
                        <a:pt x="179550" y="223256"/>
                        <a:pt x="129938" y="22365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360" name="Google Shape;360;p33"/>
                <p:cNvGrpSpPr/>
                <p:nvPr/>
              </p:nvGrpSpPr>
              <p:grpSpPr>
                <a:xfrm>
                  <a:off x="5245004" y="2113741"/>
                  <a:ext cx="541183" cy="216591"/>
                  <a:chOff x="5245004" y="2113741"/>
                  <a:chExt cx="541183" cy="216591"/>
                </a:xfrm>
                <a:grpFill/>
              </p:grpSpPr>
              <p:sp>
                <p:nvSpPr>
                  <p:cNvPr id="361" name="Google Shape;361;p33"/>
                  <p:cNvSpPr/>
                  <p:nvPr/>
                </p:nvSpPr>
                <p:spPr>
                  <a:xfrm>
                    <a:off x="5345247" y="2127004"/>
                    <a:ext cx="72817" cy="155866"/>
                  </a:xfrm>
                  <a:custGeom>
                    <a:avLst/>
                    <a:gdLst/>
                    <a:ahLst/>
                    <a:cxnLst/>
                    <a:rect l="l" t="t" r="r" b="b"/>
                    <a:pathLst>
                      <a:path w="72817" h="155866" extrusionOk="0">
                        <a:moveTo>
                          <a:pt x="27956" y="13329"/>
                        </a:moveTo>
                        <a:cubicBezTo>
                          <a:pt x="19688" y="336"/>
                          <a:pt x="1575" y="-3602"/>
                          <a:pt x="0" y="3486"/>
                        </a:cubicBezTo>
                        <a:lnTo>
                          <a:pt x="57488" y="155867"/>
                        </a:lnTo>
                        <a:cubicBezTo>
                          <a:pt x="57488" y="155867"/>
                          <a:pt x="75600" y="140117"/>
                          <a:pt x="72450" y="130273"/>
                        </a:cubicBezTo>
                        <a:cubicBezTo>
                          <a:pt x="72844" y="130273"/>
                          <a:pt x="35831" y="26717"/>
                          <a:pt x="27956" y="13329"/>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2" name="Google Shape;362;p33"/>
                  <p:cNvSpPr/>
                  <p:nvPr/>
                </p:nvSpPr>
                <p:spPr>
                  <a:xfrm>
                    <a:off x="5245004" y="2133246"/>
                    <a:ext cx="96305" cy="197086"/>
                  </a:xfrm>
                  <a:custGeom>
                    <a:avLst/>
                    <a:gdLst/>
                    <a:ahLst/>
                    <a:cxnLst/>
                    <a:rect l="l" t="t" r="r" b="b"/>
                    <a:pathLst>
                      <a:path w="96305" h="197086" extrusionOk="0">
                        <a:moveTo>
                          <a:pt x="11649" y="4331"/>
                        </a:moveTo>
                        <a:cubicBezTo>
                          <a:pt x="2199" y="8269"/>
                          <a:pt x="-2132" y="18112"/>
                          <a:pt x="1018" y="27563"/>
                        </a:cubicBezTo>
                        <a:lnTo>
                          <a:pt x="62049" y="185456"/>
                        </a:lnTo>
                        <a:cubicBezTo>
                          <a:pt x="65987" y="194906"/>
                          <a:pt x="76224" y="199631"/>
                          <a:pt x="85280" y="195694"/>
                        </a:cubicBezTo>
                        <a:lnTo>
                          <a:pt x="96305" y="191362"/>
                        </a:lnTo>
                        <a:lnTo>
                          <a:pt x="22674" y="0"/>
                        </a:lnTo>
                        <a:lnTo>
                          <a:pt x="11649" y="4331"/>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3" name="Google Shape;363;p33"/>
                  <p:cNvSpPr/>
                  <p:nvPr/>
                </p:nvSpPr>
                <p:spPr>
                  <a:xfrm>
                    <a:off x="5279491" y="2113904"/>
                    <a:ext cx="121270" cy="206766"/>
                  </a:xfrm>
                  <a:custGeom>
                    <a:avLst/>
                    <a:gdLst/>
                    <a:ahLst/>
                    <a:cxnLst/>
                    <a:rect l="l" t="t" r="r" b="b"/>
                    <a:pathLst>
                      <a:path w="121270" h="206766" extrusionOk="0">
                        <a:moveTo>
                          <a:pt x="58669" y="11467"/>
                        </a:moveTo>
                        <a:cubicBezTo>
                          <a:pt x="55125" y="2017"/>
                          <a:pt x="44494" y="-2314"/>
                          <a:pt x="35438" y="1229"/>
                        </a:cubicBezTo>
                        <a:lnTo>
                          <a:pt x="0" y="15011"/>
                        </a:lnTo>
                        <a:lnTo>
                          <a:pt x="73237" y="206767"/>
                        </a:lnTo>
                        <a:lnTo>
                          <a:pt x="109463" y="192592"/>
                        </a:lnTo>
                        <a:cubicBezTo>
                          <a:pt x="118912" y="189048"/>
                          <a:pt x="123638" y="178417"/>
                          <a:pt x="120094" y="169361"/>
                        </a:cubicBezTo>
                        <a:lnTo>
                          <a:pt x="58669" y="11467"/>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4" name="Google Shape;364;p33"/>
                  <p:cNvSpPr/>
                  <p:nvPr/>
                </p:nvSpPr>
                <p:spPr>
                  <a:xfrm>
                    <a:off x="5613718" y="2126917"/>
                    <a:ext cx="73303" cy="155954"/>
                  </a:xfrm>
                  <a:custGeom>
                    <a:avLst/>
                    <a:gdLst/>
                    <a:ahLst/>
                    <a:cxnLst/>
                    <a:rect l="l" t="t" r="r" b="b"/>
                    <a:pathLst>
                      <a:path w="73303" h="155954" extrusionOk="0">
                        <a:moveTo>
                          <a:pt x="45347" y="13417"/>
                        </a:moveTo>
                        <a:cubicBezTo>
                          <a:pt x="37078" y="26805"/>
                          <a:pt x="460" y="130361"/>
                          <a:pt x="460" y="130361"/>
                        </a:cubicBezTo>
                        <a:cubicBezTo>
                          <a:pt x="-3084" y="140205"/>
                          <a:pt x="15028" y="155955"/>
                          <a:pt x="15028" y="155955"/>
                        </a:cubicBezTo>
                        <a:lnTo>
                          <a:pt x="73303" y="3573"/>
                        </a:lnTo>
                        <a:cubicBezTo>
                          <a:pt x="71335" y="-3514"/>
                          <a:pt x="53222" y="30"/>
                          <a:pt x="45347" y="13417"/>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5" name="Google Shape;365;p33"/>
                  <p:cNvSpPr/>
                  <p:nvPr/>
                </p:nvSpPr>
                <p:spPr>
                  <a:xfrm>
                    <a:off x="5689384" y="2133246"/>
                    <a:ext cx="96803" cy="197086"/>
                  </a:xfrm>
                  <a:custGeom>
                    <a:avLst/>
                    <a:gdLst/>
                    <a:ahLst/>
                    <a:cxnLst/>
                    <a:rect l="l" t="t" r="r" b="b"/>
                    <a:pathLst>
                      <a:path w="96803" h="197086" extrusionOk="0">
                        <a:moveTo>
                          <a:pt x="85837" y="4331"/>
                        </a:moveTo>
                        <a:lnTo>
                          <a:pt x="74025" y="0"/>
                        </a:lnTo>
                        <a:lnTo>
                          <a:pt x="0" y="191362"/>
                        </a:lnTo>
                        <a:lnTo>
                          <a:pt x="11025" y="195694"/>
                        </a:lnTo>
                        <a:cubicBezTo>
                          <a:pt x="20475" y="199631"/>
                          <a:pt x="30712" y="194906"/>
                          <a:pt x="34256" y="185456"/>
                        </a:cubicBezTo>
                        <a:lnTo>
                          <a:pt x="95287" y="27563"/>
                        </a:lnTo>
                        <a:cubicBezTo>
                          <a:pt x="99225" y="18112"/>
                          <a:pt x="95287" y="8269"/>
                          <a:pt x="85837" y="4331"/>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6" name="Google Shape;366;p33"/>
                  <p:cNvSpPr/>
                  <p:nvPr/>
                </p:nvSpPr>
                <p:spPr>
                  <a:xfrm>
                    <a:off x="5630720" y="2113741"/>
                    <a:ext cx="122057" cy="206930"/>
                  </a:xfrm>
                  <a:custGeom>
                    <a:avLst/>
                    <a:gdLst/>
                    <a:ahLst/>
                    <a:cxnLst/>
                    <a:rect l="l" t="t" r="r" b="b"/>
                    <a:pathLst>
                      <a:path w="122057" h="206930" extrusionOk="0">
                        <a:moveTo>
                          <a:pt x="86227" y="1393"/>
                        </a:moveTo>
                        <a:cubicBezTo>
                          <a:pt x="76777" y="-2545"/>
                          <a:pt x="66539" y="2180"/>
                          <a:pt x="62995" y="11630"/>
                        </a:cubicBezTo>
                        <a:lnTo>
                          <a:pt x="1177" y="169524"/>
                        </a:lnTo>
                        <a:cubicBezTo>
                          <a:pt x="-2367" y="178974"/>
                          <a:pt x="2358" y="189211"/>
                          <a:pt x="11808" y="192755"/>
                        </a:cubicBezTo>
                        <a:lnTo>
                          <a:pt x="48033" y="206930"/>
                        </a:lnTo>
                        <a:lnTo>
                          <a:pt x="122058" y="15174"/>
                        </a:lnTo>
                        <a:lnTo>
                          <a:pt x="86227" y="139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grpSp>
      <p:grpSp>
        <p:nvGrpSpPr>
          <p:cNvPr id="367" name="Google Shape;367;p33"/>
          <p:cNvGrpSpPr/>
          <p:nvPr/>
        </p:nvGrpSpPr>
        <p:grpSpPr>
          <a:xfrm>
            <a:off x="3879217" y="308564"/>
            <a:ext cx="515722" cy="528640"/>
            <a:chOff x="5257441" y="489174"/>
            <a:chExt cx="516600" cy="529593"/>
          </a:xfrm>
          <a:solidFill>
            <a:srgbClr val="203752"/>
          </a:solidFill>
        </p:grpSpPr>
        <p:sp>
          <p:nvSpPr>
            <p:cNvPr id="368" name="Google Shape;368;p33"/>
            <p:cNvSpPr/>
            <p:nvPr/>
          </p:nvSpPr>
          <p:spPr>
            <a:xfrm>
              <a:off x="5402734" y="665967"/>
              <a:ext cx="214593" cy="314212"/>
            </a:xfrm>
            <a:custGeom>
              <a:avLst/>
              <a:gdLst/>
              <a:ahLst/>
              <a:cxnLst/>
              <a:rect l="l" t="t" r="r" b="b"/>
              <a:pathLst>
                <a:path w="214593" h="314212" extrusionOk="0">
                  <a:moveTo>
                    <a:pt x="183094" y="313819"/>
                  </a:moveTo>
                  <a:lnTo>
                    <a:pt x="214594" y="313819"/>
                  </a:lnTo>
                  <a:lnTo>
                    <a:pt x="123244" y="0"/>
                  </a:lnTo>
                  <a:lnTo>
                    <a:pt x="92925" y="24019"/>
                  </a:lnTo>
                  <a:lnTo>
                    <a:pt x="106313" y="67331"/>
                  </a:lnTo>
                  <a:lnTo>
                    <a:pt x="73237" y="54338"/>
                  </a:lnTo>
                  <a:lnTo>
                    <a:pt x="75600" y="37800"/>
                  </a:lnTo>
                  <a:lnTo>
                    <a:pt x="35044" y="69694"/>
                  </a:lnTo>
                  <a:lnTo>
                    <a:pt x="0" y="314212"/>
                  </a:lnTo>
                  <a:lnTo>
                    <a:pt x="36619" y="314212"/>
                  </a:lnTo>
                  <a:lnTo>
                    <a:pt x="39375" y="294525"/>
                  </a:lnTo>
                  <a:lnTo>
                    <a:pt x="182700" y="313819"/>
                  </a:lnTo>
                  <a:lnTo>
                    <a:pt x="182700" y="314212"/>
                  </a:lnTo>
                  <a:lnTo>
                    <a:pt x="182700" y="314212"/>
                  </a:lnTo>
                  <a:lnTo>
                    <a:pt x="183094" y="314212"/>
                  </a:lnTo>
                  <a:lnTo>
                    <a:pt x="183094" y="313819"/>
                  </a:lnTo>
                  <a:close/>
                  <a:moveTo>
                    <a:pt x="148050" y="201206"/>
                  </a:moveTo>
                  <a:lnTo>
                    <a:pt x="65362" y="150413"/>
                  </a:lnTo>
                  <a:lnTo>
                    <a:pt x="121275" y="113006"/>
                  </a:lnTo>
                  <a:lnTo>
                    <a:pt x="148050" y="201206"/>
                  </a:lnTo>
                  <a:close/>
                  <a:moveTo>
                    <a:pt x="70087" y="74813"/>
                  </a:moveTo>
                  <a:lnTo>
                    <a:pt x="114188" y="92138"/>
                  </a:lnTo>
                  <a:lnTo>
                    <a:pt x="114188" y="92925"/>
                  </a:lnTo>
                  <a:lnTo>
                    <a:pt x="63394" y="127181"/>
                  </a:lnTo>
                  <a:lnTo>
                    <a:pt x="70087" y="74813"/>
                  </a:lnTo>
                  <a:close/>
                  <a:moveTo>
                    <a:pt x="139387" y="220894"/>
                  </a:moveTo>
                  <a:lnTo>
                    <a:pt x="42919" y="271688"/>
                  </a:lnTo>
                  <a:lnTo>
                    <a:pt x="58275" y="170100"/>
                  </a:lnTo>
                  <a:lnTo>
                    <a:pt x="139387" y="220894"/>
                  </a:lnTo>
                  <a:close/>
                  <a:moveTo>
                    <a:pt x="62606" y="279956"/>
                  </a:moveTo>
                  <a:lnTo>
                    <a:pt x="156319" y="231131"/>
                  </a:lnTo>
                  <a:lnTo>
                    <a:pt x="157500" y="231919"/>
                  </a:lnTo>
                  <a:lnTo>
                    <a:pt x="176794" y="295313"/>
                  </a:lnTo>
                  <a:lnTo>
                    <a:pt x="62606" y="279956"/>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369" name="Google Shape;369;p33"/>
            <p:cNvGrpSpPr/>
            <p:nvPr/>
          </p:nvGrpSpPr>
          <p:grpSpPr>
            <a:xfrm>
              <a:off x="5290909" y="489174"/>
              <a:ext cx="444937" cy="490612"/>
              <a:chOff x="5290909" y="489174"/>
              <a:chExt cx="444937" cy="490612"/>
            </a:xfrm>
            <a:grpFill/>
          </p:grpSpPr>
          <p:sp>
            <p:nvSpPr>
              <p:cNvPr id="370" name="Google Shape;370;p33"/>
              <p:cNvSpPr/>
              <p:nvPr/>
            </p:nvSpPr>
            <p:spPr>
              <a:xfrm>
                <a:off x="5341309" y="826224"/>
                <a:ext cx="15356" cy="151593"/>
              </a:xfrm>
              <a:custGeom>
                <a:avLst/>
                <a:gdLst/>
                <a:ahLst/>
                <a:cxnLst/>
                <a:rect l="l" t="t" r="r" b="b"/>
                <a:pathLst>
                  <a:path w="15356" h="151593" extrusionOk="0">
                    <a:moveTo>
                      <a:pt x="0" y="151594"/>
                    </a:moveTo>
                    <a:lnTo>
                      <a:pt x="14175" y="151594"/>
                    </a:lnTo>
                    <a:lnTo>
                      <a:pt x="15356" y="0"/>
                    </a:lnTo>
                    <a:cubicBezTo>
                      <a:pt x="11419" y="3938"/>
                      <a:pt x="6694" y="6694"/>
                      <a:pt x="1575" y="8269"/>
                    </a:cubicBezTo>
                    <a:lnTo>
                      <a:pt x="0" y="151594"/>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1" name="Google Shape;371;p33"/>
              <p:cNvSpPr/>
              <p:nvPr/>
            </p:nvSpPr>
            <p:spPr>
              <a:xfrm>
                <a:off x="5301147" y="827405"/>
                <a:ext cx="14568" cy="150412"/>
              </a:xfrm>
              <a:custGeom>
                <a:avLst/>
                <a:gdLst/>
                <a:ahLst/>
                <a:cxnLst/>
                <a:rect l="l" t="t" r="r" b="b"/>
                <a:pathLst>
                  <a:path w="14568" h="150412" extrusionOk="0">
                    <a:moveTo>
                      <a:pt x="0" y="150412"/>
                    </a:moveTo>
                    <a:lnTo>
                      <a:pt x="13388" y="150412"/>
                    </a:lnTo>
                    <a:lnTo>
                      <a:pt x="14569" y="7875"/>
                    </a:lnTo>
                    <a:cubicBezTo>
                      <a:pt x="9450" y="6300"/>
                      <a:pt x="4725" y="3544"/>
                      <a:pt x="394" y="0"/>
                    </a:cubicBezTo>
                    <a:lnTo>
                      <a:pt x="0" y="150412"/>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2" name="Google Shape;372;p33"/>
              <p:cNvSpPr/>
              <p:nvPr/>
            </p:nvSpPr>
            <p:spPr>
              <a:xfrm>
                <a:off x="5290909" y="758499"/>
                <a:ext cx="75599" cy="75206"/>
              </a:xfrm>
              <a:custGeom>
                <a:avLst/>
                <a:gdLst/>
                <a:ahLst/>
                <a:cxnLst/>
                <a:rect l="l" t="t" r="r" b="b"/>
                <a:pathLst>
                  <a:path w="75599" h="75206" extrusionOk="0">
                    <a:moveTo>
                      <a:pt x="37800" y="0"/>
                    </a:moveTo>
                    <a:cubicBezTo>
                      <a:pt x="16931" y="0"/>
                      <a:pt x="0" y="16931"/>
                      <a:pt x="0" y="37800"/>
                    </a:cubicBezTo>
                    <a:cubicBezTo>
                      <a:pt x="0" y="58275"/>
                      <a:pt x="16931" y="75206"/>
                      <a:pt x="37800" y="75206"/>
                    </a:cubicBezTo>
                    <a:cubicBezTo>
                      <a:pt x="58669" y="75206"/>
                      <a:pt x="75600" y="58275"/>
                      <a:pt x="75600" y="37800"/>
                    </a:cubicBezTo>
                    <a:cubicBezTo>
                      <a:pt x="75600" y="16931"/>
                      <a:pt x="58669" y="0"/>
                      <a:pt x="37800" y="0"/>
                    </a:cubicBezTo>
                    <a:close/>
                    <a:moveTo>
                      <a:pt x="37800" y="53944"/>
                    </a:moveTo>
                    <a:cubicBezTo>
                      <a:pt x="29138" y="53944"/>
                      <a:pt x="22050" y="46856"/>
                      <a:pt x="22050" y="37800"/>
                    </a:cubicBezTo>
                    <a:cubicBezTo>
                      <a:pt x="22050" y="29137"/>
                      <a:pt x="29138" y="21656"/>
                      <a:pt x="37800" y="21656"/>
                    </a:cubicBezTo>
                    <a:cubicBezTo>
                      <a:pt x="46462" y="21656"/>
                      <a:pt x="53550" y="29137"/>
                      <a:pt x="53550" y="37800"/>
                    </a:cubicBezTo>
                    <a:cubicBezTo>
                      <a:pt x="53550" y="46856"/>
                      <a:pt x="46462" y="53944"/>
                      <a:pt x="37800" y="53944"/>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3" name="Google Shape;373;p33"/>
              <p:cNvSpPr/>
              <p:nvPr/>
            </p:nvSpPr>
            <p:spPr>
              <a:xfrm>
                <a:off x="5566141" y="527761"/>
                <a:ext cx="2756" cy="3150"/>
              </a:xfrm>
              <a:custGeom>
                <a:avLst/>
                <a:gdLst/>
                <a:ahLst/>
                <a:cxnLst/>
                <a:rect l="l" t="t" r="r" b="b"/>
                <a:pathLst>
                  <a:path w="2756" h="3150" extrusionOk="0">
                    <a:moveTo>
                      <a:pt x="1181" y="3150"/>
                    </a:moveTo>
                    <a:cubicBezTo>
                      <a:pt x="2362" y="3150"/>
                      <a:pt x="2756" y="2362"/>
                      <a:pt x="2756" y="1575"/>
                    </a:cubicBezTo>
                    <a:cubicBezTo>
                      <a:pt x="2756" y="787"/>
                      <a:pt x="1969" y="0"/>
                      <a:pt x="1181" y="0"/>
                    </a:cubicBezTo>
                    <a:cubicBezTo>
                      <a:pt x="394" y="0"/>
                      <a:pt x="0" y="787"/>
                      <a:pt x="0" y="1575"/>
                    </a:cubicBezTo>
                    <a:cubicBezTo>
                      <a:pt x="0" y="1969"/>
                      <a:pt x="394" y="3150"/>
                      <a:pt x="1181" y="315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4" name="Google Shape;374;p33"/>
              <p:cNvSpPr/>
              <p:nvPr/>
            </p:nvSpPr>
            <p:spPr>
              <a:xfrm>
                <a:off x="5557141" y="542095"/>
                <a:ext cx="3641" cy="3539"/>
              </a:xfrm>
              <a:custGeom>
                <a:avLst/>
                <a:gdLst/>
                <a:ahLst/>
                <a:cxnLst/>
                <a:rect l="l" t="t" r="r" b="b"/>
                <a:pathLst>
                  <a:path w="3641" h="3539" extrusionOk="0">
                    <a:moveTo>
                      <a:pt x="731" y="235"/>
                    </a:moveTo>
                    <a:cubicBezTo>
                      <a:pt x="337" y="1023"/>
                      <a:pt x="-451" y="1810"/>
                      <a:pt x="337" y="2598"/>
                    </a:cubicBezTo>
                    <a:cubicBezTo>
                      <a:pt x="731" y="3385"/>
                      <a:pt x="1912" y="3779"/>
                      <a:pt x="2699" y="3385"/>
                    </a:cubicBezTo>
                    <a:cubicBezTo>
                      <a:pt x="3487" y="2598"/>
                      <a:pt x="3881" y="1810"/>
                      <a:pt x="3487" y="1023"/>
                    </a:cubicBezTo>
                    <a:cubicBezTo>
                      <a:pt x="2699" y="-158"/>
                      <a:pt x="1912" y="-158"/>
                      <a:pt x="731" y="235"/>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5" name="Google Shape;375;p33"/>
              <p:cNvSpPr/>
              <p:nvPr/>
            </p:nvSpPr>
            <p:spPr>
              <a:xfrm>
                <a:off x="5562597" y="534061"/>
                <a:ext cx="9449" cy="9450"/>
              </a:xfrm>
              <a:custGeom>
                <a:avLst/>
                <a:gdLst/>
                <a:ahLst/>
                <a:cxnLst/>
                <a:rect l="l" t="t" r="r" b="b"/>
                <a:pathLst>
                  <a:path w="9449" h="9450" extrusionOk="0">
                    <a:moveTo>
                      <a:pt x="9450" y="4725"/>
                    </a:moveTo>
                    <a:cubicBezTo>
                      <a:pt x="9450" y="7335"/>
                      <a:pt x="7335" y="9450"/>
                      <a:pt x="4725" y="9450"/>
                    </a:cubicBezTo>
                    <a:cubicBezTo>
                      <a:pt x="2116" y="9450"/>
                      <a:pt x="0" y="7335"/>
                      <a:pt x="0" y="4725"/>
                    </a:cubicBezTo>
                    <a:cubicBezTo>
                      <a:pt x="0" y="2115"/>
                      <a:pt x="2116" y="0"/>
                      <a:pt x="4725" y="0"/>
                    </a:cubicBezTo>
                    <a:cubicBezTo>
                      <a:pt x="7335" y="0"/>
                      <a:pt x="9450" y="2115"/>
                      <a:pt x="9450" y="4725"/>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6" name="Google Shape;376;p33"/>
              <p:cNvSpPr/>
              <p:nvPr/>
            </p:nvSpPr>
            <p:spPr>
              <a:xfrm>
                <a:off x="5340522" y="489174"/>
                <a:ext cx="373275" cy="294918"/>
              </a:xfrm>
              <a:custGeom>
                <a:avLst/>
                <a:gdLst/>
                <a:ahLst/>
                <a:cxnLst/>
                <a:rect l="l" t="t" r="r" b="b"/>
                <a:pathLst>
                  <a:path w="373275" h="294918" extrusionOk="0">
                    <a:moveTo>
                      <a:pt x="373275" y="205144"/>
                    </a:moveTo>
                    <a:lnTo>
                      <a:pt x="283500" y="41738"/>
                    </a:lnTo>
                    <a:lnTo>
                      <a:pt x="215381" y="0"/>
                    </a:lnTo>
                    <a:lnTo>
                      <a:pt x="176400" y="30712"/>
                    </a:lnTo>
                    <a:lnTo>
                      <a:pt x="207113" y="101194"/>
                    </a:lnTo>
                    <a:lnTo>
                      <a:pt x="0" y="268537"/>
                    </a:lnTo>
                    <a:cubicBezTo>
                      <a:pt x="12994" y="272475"/>
                      <a:pt x="22838" y="282319"/>
                      <a:pt x="26775" y="294919"/>
                    </a:cubicBezTo>
                    <a:lnTo>
                      <a:pt x="229556" y="135844"/>
                    </a:lnTo>
                    <a:lnTo>
                      <a:pt x="238219" y="128756"/>
                    </a:lnTo>
                    <a:lnTo>
                      <a:pt x="348863" y="224044"/>
                    </a:lnTo>
                    <a:lnTo>
                      <a:pt x="373275" y="205144"/>
                    </a:lnTo>
                    <a:close/>
                    <a:moveTo>
                      <a:pt x="247669" y="52762"/>
                    </a:moveTo>
                    <a:cubicBezTo>
                      <a:pt x="247669" y="53156"/>
                      <a:pt x="247275" y="53550"/>
                      <a:pt x="247275" y="53550"/>
                    </a:cubicBezTo>
                    <a:cubicBezTo>
                      <a:pt x="247275" y="53550"/>
                      <a:pt x="244519" y="53156"/>
                      <a:pt x="243731" y="53156"/>
                    </a:cubicBezTo>
                    <a:lnTo>
                      <a:pt x="243731" y="53944"/>
                    </a:lnTo>
                    <a:lnTo>
                      <a:pt x="242944" y="53944"/>
                    </a:lnTo>
                    <a:cubicBezTo>
                      <a:pt x="242944" y="54731"/>
                      <a:pt x="242944" y="55519"/>
                      <a:pt x="242550" y="56306"/>
                    </a:cubicBezTo>
                    <a:lnTo>
                      <a:pt x="242550" y="57094"/>
                    </a:lnTo>
                    <a:cubicBezTo>
                      <a:pt x="242944" y="57488"/>
                      <a:pt x="245306" y="58669"/>
                      <a:pt x="245306" y="58669"/>
                    </a:cubicBezTo>
                    <a:cubicBezTo>
                      <a:pt x="246094" y="58669"/>
                      <a:pt x="246094" y="59456"/>
                      <a:pt x="245306" y="59456"/>
                    </a:cubicBezTo>
                    <a:lnTo>
                      <a:pt x="244519" y="61031"/>
                    </a:lnTo>
                    <a:cubicBezTo>
                      <a:pt x="244125" y="61425"/>
                      <a:pt x="244125" y="61425"/>
                      <a:pt x="243338" y="61425"/>
                    </a:cubicBezTo>
                    <a:cubicBezTo>
                      <a:pt x="243338" y="61425"/>
                      <a:pt x="240975" y="59850"/>
                      <a:pt x="240581" y="59456"/>
                    </a:cubicBezTo>
                    <a:lnTo>
                      <a:pt x="240188" y="59850"/>
                    </a:lnTo>
                    <a:cubicBezTo>
                      <a:pt x="239400" y="60637"/>
                      <a:pt x="239400" y="61425"/>
                      <a:pt x="238613" y="61819"/>
                    </a:cubicBezTo>
                    <a:cubicBezTo>
                      <a:pt x="238613" y="61819"/>
                      <a:pt x="238613" y="62212"/>
                      <a:pt x="238613" y="62606"/>
                    </a:cubicBezTo>
                    <a:cubicBezTo>
                      <a:pt x="238613" y="63000"/>
                      <a:pt x="240188" y="65363"/>
                      <a:pt x="240188" y="65363"/>
                    </a:cubicBezTo>
                    <a:cubicBezTo>
                      <a:pt x="240581" y="65756"/>
                      <a:pt x="240188" y="66150"/>
                      <a:pt x="240188" y="66150"/>
                    </a:cubicBezTo>
                    <a:lnTo>
                      <a:pt x="238613" y="67331"/>
                    </a:lnTo>
                    <a:cubicBezTo>
                      <a:pt x="238613" y="67725"/>
                      <a:pt x="238219" y="67725"/>
                      <a:pt x="238219" y="67331"/>
                    </a:cubicBezTo>
                    <a:cubicBezTo>
                      <a:pt x="238219" y="67331"/>
                      <a:pt x="236644" y="64969"/>
                      <a:pt x="236644" y="64575"/>
                    </a:cubicBezTo>
                    <a:cubicBezTo>
                      <a:pt x="235856" y="64181"/>
                      <a:pt x="235463" y="64575"/>
                      <a:pt x="235463" y="64575"/>
                    </a:cubicBezTo>
                    <a:cubicBezTo>
                      <a:pt x="234675" y="64969"/>
                      <a:pt x="234281" y="64969"/>
                      <a:pt x="233100" y="65363"/>
                    </a:cubicBezTo>
                    <a:cubicBezTo>
                      <a:pt x="233100" y="65363"/>
                      <a:pt x="232313" y="65756"/>
                      <a:pt x="232313" y="66150"/>
                    </a:cubicBezTo>
                    <a:lnTo>
                      <a:pt x="233100" y="68906"/>
                    </a:lnTo>
                    <a:cubicBezTo>
                      <a:pt x="233100" y="69300"/>
                      <a:pt x="233100" y="69694"/>
                      <a:pt x="233100" y="69694"/>
                    </a:cubicBezTo>
                    <a:lnTo>
                      <a:pt x="230738" y="70088"/>
                    </a:lnTo>
                    <a:cubicBezTo>
                      <a:pt x="230738" y="70088"/>
                      <a:pt x="230344" y="70088"/>
                      <a:pt x="230344" y="69300"/>
                    </a:cubicBezTo>
                    <a:cubicBezTo>
                      <a:pt x="230344" y="69300"/>
                      <a:pt x="229556" y="66544"/>
                      <a:pt x="229556" y="66544"/>
                    </a:cubicBezTo>
                    <a:cubicBezTo>
                      <a:pt x="229556" y="66150"/>
                      <a:pt x="228375" y="66150"/>
                      <a:pt x="228375" y="66150"/>
                    </a:cubicBezTo>
                    <a:lnTo>
                      <a:pt x="228375" y="66150"/>
                    </a:lnTo>
                    <a:cubicBezTo>
                      <a:pt x="228375" y="66150"/>
                      <a:pt x="227981" y="66150"/>
                      <a:pt x="227194" y="66150"/>
                    </a:cubicBezTo>
                    <a:cubicBezTo>
                      <a:pt x="227194" y="66150"/>
                      <a:pt x="226406" y="66150"/>
                      <a:pt x="226012" y="66150"/>
                    </a:cubicBezTo>
                    <a:lnTo>
                      <a:pt x="226012" y="66150"/>
                    </a:lnTo>
                    <a:cubicBezTo>
                      <a:pt x="226012" y="66150"/>
                      <a:pt x="225619" y="66150"/>
                      <a:pt x="225619" y="66544"/>
                    </a:cubicBezTo>
                    <a:cubicBezTo>
                      <a:pt x="225619" y="66937"/>
                      <a:pt x="224831" y="69300"/>
                      <a:pt x="224831" y="69300"/>
                    </a:cubicBezTo>
                    <a:cubicBezTo>
                      <a:pt x="224831" y="70088"/>
                      <a:pt x="224044" y="70088"/>
                      <a:pt x="224044" y="70088"/>
                    </a:cubicBezTo>
                    <a:lnTo>
                      <a:pt x="221681" y="69694"/>
                    </a:lnTo>
                    <a:cubicBezTo>
                      <a:pt x="221681" y="69300"/>
                      <a:pt x="221287" y="69300"/>
                      <a:pt x="221287" y="68906"/>
                    </a:cubicBezTo>
                    <a:lnTo>
                      <a:pt x="222469" y="66150"/>
                    </a:lnTo>
                    <a:cubicBezTo>
                      <a:pt x="222469" y="65756"/>
                      <a:pt x="222075" y="65363"/>
                      <a:pt x="222075" y="65363"/>
                    </a:cubicBezTo>
                    <a:cubicBezTo>
                      <a:pt x="220894" y="64969"/>
                      <a:pt x="220500" y="64575"/>
                      <a:pt x="219713" y="64575"/>
                    </a:cubicBezTo>
                    <a:cubicBezTo>
                      <a:pt x="219713" y="64575"/>
                      <a:pt x="219319" y="64181"/>
                      <a:pt x="218531" y="64575"/>
                    </a:cubicBezTo>
                    <a:cubicBezTo>
                      <a:pt x="218531" y="64969"/>
                      <a:pt x="216956" y="67331"/>
                      <a:pt x="216956" y="67331"/>
                    </a:cubicBezTo>
                    <a:cubicBezTo>
                      <a:pt x="216956" y="67725"/>
                      <a:pt x="216169" y="67725"/>
                      <a:pt x="216169" y="67331"/>
                    </a:cubicBezTo>
                    <a:lnTo>
                      <a:pt x="214594" y="66150"/>
                    </a:lnTo>
                    <a:cubicBezTo>
                      <a:pt x="214200" y="65756"/>
                      <a:pt x="214200" y="65756"/>
                      <a:pt x="214594" y="65363"/>
                    </a:cubicBezTo>
                    <a:cubicBezTo>
                      <a:pt x="214594" y="65363"/>
                      <a:pt x="215775" y="63000"/>
                      <a:pt x="216169" y="62606"/>
                    </a:cubicBezTo>
                    <a:cubicBezTo>
                      <a:pt x="216169" y="62212"/>
                      <a:pt x="215381" y="61819"/>
                      <a:pt x="215381" y="61819"/>
                    </a:cubicBezTo>
                    <a:cubicBezTo>
                      <a:pt x="214988" y="61425"/>
                      <a:pt x="214200" y="60637"/>
                      <a:pt x="214200" y="59850"/>
                    </a:cubicBezTo>
                    <a:cubicBezTo>
                      <a:pt x="214200" y="59850"/>
                      <a:pt x="213806" y="59456"/>
                      <a:pt x="213019" y="59456"/>
                    </a:cubicBezTo>
                    <a:cubicBezTo>
                      <a:pt x="213019" y="59850"/>
                      <a:pt x="210656" y="61425"/>
                      <a:pt x="210656" y="61425"/>
                    </a:cubicBezTo>
                    <a:cubicBezTo>
                      <a:pt x="209869" y="61425"/>
                      <a:pt x="209475" y="61425"/>
                      <a:pt x="209475" y="61031"/>
                    </a:cubicBezTo>
                    <a:lnTo>
                      <a:pt x="208294" y="59456"/>
                    </a:lnTo>
                    <a:cubicBezTo>
                      <a:pt x="208294" y="59062"/>
                      <a:pt x="208294" y="58669"/>
                      <a:pt x="208688" y="58669"/>
                    </a:cubicBezTo>
                    <a:cubicBezTo>
                      <a:pt x="208688" y="58669"/>
                      <a:pt x="211050" y="57094"/>
                      <a:pt x="211050" y="57094"/>
                    </a:cubicBezTo>
                    <a:cubicBezTo>
                      <a:pt x="211838" y="57094"/>
                      <a:pt x="211838" y="56306"/>
                      <a:pt x="211838" y="56306"/>
                    </a:cubicBezTo>
                    <a:cubicBezTo>
                      <a:pt x="211050" y="55519"/>
                      <a:pt x="211050" y="54731"/>
                      <a:pt x="210656" y="53944"/>
                    </a:cubicBezTo>
                    <a:cubicBezTo>
                      <a:pt x="210656" y="53944"/>
                      <a:pt x="210656" y="53156"/>
                      <a:pt x="209869" y="53156"/>
                    </a:cubicBezTo>
                    <a:lnTo>
                      <a:pt x="207113" y="53550"/>
                    </a:lnTo>
                    <a:cubicBezTo>
                      <a:pt x="206325" y="53550"/>
                      <a:pt x="206325" y="53156"/>
                      <a:pt x="206325" y="52762"/>
                    </a:cubicBezTo>
                    <a:lnTo>
                      <a:pt x="205931" y="50794"/>
                    </a:lnTo>
                    <a:cubicBezTo>
                      <a:pt x="205931" y="50400"/>
                      <a:pt x="206325" y="50400"/>
                      <a:pt x="206325" y="50400"/>
                    </a:cubicBezTo>
                    <a:cubicBezTo>
                      <a:pt x="206325" y="50400"/>
                      <a:pt x="209081" y="50006"/>
                      <a:pt x="209869" y="49613"/>
                    </a:cubicBezTo>
                    <a:lnTo>
                      <a:pt x="209869" y="48825"/>
                    </a:lnTo>
                    <a:cubicBezTo>
                      <a:pt x="209869" y="48038"/>
                      <a:pt x="210656" y="47250"/>
                      <a:pt x="210656" y="46462"/>
                    </a:cubicBezTo>
                    <a:cubicBezTo>
                      <a:pt x="210656" y="46462"/>
                      <a:pt x="210656" y="45675"/>
                      <a:pt x="209869" y="45675"/>
                    </a:cubicBezTo>
                    <a:lnTo>
                      <a:pt x="207113" y="44887"/>
                    </a:lnTo>
                    <a:cubicBezTo>
                      <a:pt x="207113" y="44494"/>
                      <a:pt x="207113" y="44494"/>
                      <a:pt x="207113" y="44100"/>
                    </a:cubicBezTo>
                    <a:lnTo>
                      <a:pt x="207900" y="42131"/>
                    </a:lnTo>
                    <a:cubicBezTo>
                      <a:pt x="207900" y="41738"/>
                      <a:pt x="207900" y="41738"/>
                      <a:pt x="208688" y="41738"/>
                    </a:cubicBezTo>
                    <a:lnTo>
                      <a:pt x="211444" y="42525"/>
                    </a:lnTo>
                    <a:cubicBezTo>
                      <a:pt x="212231" y="42919"/>
                      <a:pt x="212231" y="42131"/>
                      <a:pt x="212231" y="42131"/>
                    </a:cubicBezTo>
                    <a:lnTo>
                      <a:pt x="212231" y="42131"/>
                    </a:lnTo>
                    <a:cubicBezTo>
                      <a:pt x="213019" y="41344"/>
                      <a:pt x="213412" y="40556"/>
                      <a:pt x="213412" y="39769"/>
                    </a:cubicBezTo>
                    <a:cubicBezTo>
                      <a:pt x="213412" y="39769"/>
                      <a:pt x="214200" y="38981"/>
                      <a:pt x="213412" y="38981"/>
                    </a:cubicBezTo>
                    <a:cubicBezTo>
                      <a:pt x="213412" y="38587"/>
                      <a:pt x="211050" y="36619"/>
                      <a:pt x="211050" y="36619"/>
                    </a:cubicBezTo>
                    <a:cubicBezTo>
                      <a:pt x="211050" y="36225"/>
                      <a:pt x="211050" y="36225"/>
                      <a:pt x="211050" y="36225"/>
                    </a:cubicBezTo>
                    <a:lnTo>
                      <a:pt x="212625" y="34650"/>
                    </a:lnTo>
                    <a:cubicBezTo>
                      <a:pt x="212625" y="34256"/>
                      <a:pt x="213019" y="34256"/>
                      <a:pt x="213019" y="34650"/>
                    </a:cubicBezTo>
                    <a:lnTo>
                      <a:pt x="215381" y="36619"/>
                    </a:lnTo>
                    <a:cubicBezTo>
                      <a:pt x="216169" y="37012"/>
                      <a:pt x="216563" y="36619"/>
                      <a:pt x="216563" y="36619"/>
                    </a:cubicBezTo>
                    <a:lnTo>
                      <a:pt x="216563" y="36619"/>
                    </a:lnTo>
                    <a:cubicBezTo>
                      <a:pt x="217350" y="35831"/>
                      <a:pt x="217744" y="35437"/>
                      <a:pt x="218137" y="35044"/>
                    </a:cubicBezTo>
                    <a:lnTo>
                      <a:pt x="218137" y="35044"/>
                    </a:lnTo>
                    <a:cubicBezTo>
                      <a:pt x="218137" y="35044"/>
                      <a:pt x="218925" y="34650"/>
                      <a:pt x="218925" y="34256"/>
                    </a:cubicBezTo>
                    <a:cubicBezTo>
                      <a:pt x="218925" y="33863"/>
                      <a:pt x="217744" y="31500"/>
                      <a:pt x="217744" y="31500"/>
                    </a:cubicBezTo>
                    <a:cubicBezTo>
                      <a:pt x="217744" y="31106"/>
                      <a:pt x="217744" y="31106"/>
                      <a:pt x="217744" y="31106"/>
                    </a:cubicBezTo>
                    <a:lnTo>
                      <a:pt x="219319" y="30319"/>
                    </a:lnTo>
                    <a:cubicBezTo>
                      <a:pt x="220106" y="29925"/>
                      <a:pt x="220106" y="30319"/>
                      <a:pt x="220500" y="30712"/>
                    </a:cubicBezTo>
                    <a:cubicBezTo>
                      <a:pt x="220500" y="30712"/>
                      <a:pt x="221681" y="33469"/>
                      <a:pt x="221681" y="33469"/>
                    </a:cubicBezTo>
                    <a:cubicBezTo>
                      <a:pt x="221681" y="33863"/>
                      <a:pt x="222075" y="33469"/>
                      <a:pt x="222075" y="33469"/>
                    </a:cubicBezTo>
                    <a:cubicBezTo>
                      <a:pt x="223256" y="33469"/>
                      <a:pt x="223650" y="33075"/>
                      <a:pt x="224831" y="33075"/>
                    </a:cubicBezTo>
                    <a:cubicBezTo>
                      <a:pt x="224831" y="33075"/>
                      <a:pt x="225225" y="32681"/>
                      <a:pt x="225225" y="32681"/>
                    </a:cubicBezTo>
                    <a:cubicBezTo>
                      <a:pt x="225225" y="32288"/>
                      <a:pt x="225225" y="29531"/>
                      <a:pt x="225225" y="29531"/>
                    </a:cubicBezTo>
                    <a:cubicBezTo>
                      <a:pt x="225225" y="29137"/>
                      <a:pt x="225225" y="28744"/>
                      <a:pt x="225619" y="28744"/>
                    </a:cubicBezTo>
                    <a:lnTo>
                      <a:pt x="227194" y="28744"/>
                    </a:lnTo>
                    <a:cubicBezTo>
                      <a:pt x="227981" y="28744"/>
                      <a:pt x="227981" y="29137"/>
                      <a:pt x="227981" y="29531"/>
                    </a:cubicBezTo>
                    <a:cubicBezTo>
                      <a:pt x="227981" y="29531"/>
                      <a:pt x="227981" y="32288"/>
                      <a:pt x="227981" y="32681"/>
                    </a:cubicBezTo>
                    <a:cubicBezTo>
                      <a:pt x="227981" y="33075"/>
                      <a:pt x="228769" y="33075"/>
                      <a:pt x="228769" y="33075"/>
                    </a:cubicBezTo>
                    <a:cubicBezTo>
                      <a:pt x="229950" y="33075"/>
                      <a:pt x="230344" y="33469"/>
                      <a:pt x="231525" y="33469"/>
                    </a:cubicBezTo>
                    <a:cubicBezTo>
                      <a:pt x="231525" y="33469"/>
                      <a:pt x="232313" y="33863"/>
                      <a:pt x="232313" y="33469"/>
                    </a:cubicBezTo>
                    <a:cubicBezTo>
                      <a:pt x="232313" y="33075"/>
                      <a:pt x="233494" y="30712"/>
                      <a:pt x="233494" y="30712"/>
                    </a:cubicBezTo>
                    <a:cubicBezTo>
                      <a:pt x="233494" y="30319"/>
                      <a:pt x="233887" y="29925"/>
                      <a:pt x="233887" y="30319"/>
                    </a:cubicBezTo>
                    <a:lnTo>
                      <a:pt x="236250" y="31106"/>
                    </a:lnTo>
                    <a:cubicBezTo>
                      <a:pt x="236250" y="31106"/>
                      <a:pt x="236250" y="31500"/>
                      <a:pt x="236250" y="31500"/>
                    </a:cubicBezTo>
                    <a:cubicBezTo>
                      <a:pt x="236250" y="31500"/>
                      <a:pt x="235069" y="34256"/>
                      <a:pt x="235069" y="34256"/>
                    </a:cubicBezTo>
                    <a:cubicBezTo>
                      <a:pt x="235069" y="34650"/>
                      <a:pt x="235856" y="35044"/>
                      <a:pt x="235856" y="35044"/>
                    </a:cubicBezTo>
                    <a:lnTo>
                      <a:pt x="235856" y="35044"/>
                    </a:lnTo>
                    <a:cubicBezTo>
                      <a:pt x="236250" y="35437"/>
                      <a:pt x="237037" y="35831"/>
                      <a:pt x="237431" y="36619"/>
                    </a:cubicBezTo>
                    <a:cubicBezTo>
                      <a:pt x="237431" y="36619"/>
                      <a:pt x="237825" y="37012"/>
                      <a:pt x="237825" y="36619"/>
                    </a:cubicBezTo>
                    <a:cubicBezTo>
                      <a:pt x="238219" y="36619"/>
                      <a:pt x="240188" y="34650"/>
                      <a:pt x="240188" y="34650"/>
                    </a:cubicBezTo>
                    <a:cubicBezTo>
                      <a:pt x="240975" y="34256"/>
                      <a:pt x="240975" y="34256"/>
                      <a:pt x="241369" y="34650"/>
                    </a:cubicBezTo>
                    <a:lnTo>
                      <a:pt x="242550" y="36225"/>
                    </a:lnTo>
                    <a:cubicBezTo>
                      <a:pt x="243338" y="36619"/>
                      <a:pt x="243338" y="37012"/>
                      <a:pt x="242550" y="37012"/>
                    </a:cubicBezTo>
                    <a:cubicBezTo>
                      <a:pt x="242550" y="37012"/>
                      <a:pt x="240975" y="38981"/>
                      <a:pt x="240188" y="39375"/>
                    </a:cubicBezTo>
                    <a:lnTo>
                      <a:pt x="240188" y="40163"/>
                    </a:lnTo>
                    <a:cubicBezTo>
                      <a:pt x="240975" y="40950"/>
                      <a:pt x="241369" y="41738"/>
                      <a:pt x="241369" y="42525"/>
                    </a:cubicBezTo>
                    <a:cubicBezTo>
                      <a:pt x="241369" y="42525"/>
                      <a:pt x="242156" y="42919"/>
                      <a:pt x="242550" y="42919"/>
                    </a:cubicBezTo>
                    <a:lnTo>
                      <a:pt x="245306" y="42131"/>
                    </a:lnTo>
                    <a:cubicBezTo>
                      <a:pt x="245306" y="42131"/>
                      <a:pt x="246094" y="42131"/>
                      <a:pt x="246094" y="42525"/>
                    </a:cubicBezTo>
                    <a:lnTo>
                      <a:pt x="246488" y="44494"/>
                    </a:lnTo>
                    <a:cubicBezTo>
                      <a:pt x="246488" y="44887"/>
                      <a:pt x="246488" y="45281"/>
                      <a:pt x="246094" y="45281"/>
                    </a:cubicBezTo>
                    <a:cubicBezTo>
                      <a:pt x="246094" y="45281"/>
                      <a:pt x="243731" y="46069"/>
                      <a:pt x="243338" y="46069"/>
                    </a:cubicBezTo>
                    <a:lnTo>
                      <a:pt x="243338" y="46856"/>
                    </a:lnTo>
                    <a:cubicBezTo>
                      <a:pt x="243338" y="47644"/>
                      <a:pt x="243338" y="48431"/>
                      <a:pt x="243338" y="49219"/>
                    </a:cubicBezTo>
                    <a:cubicBezTo>
                      <a:pt x="243338" y="49219"/>
                      <a:pt x="243338" y="50006"/>
                      <a:pt x="244125" y="50006"/>
                    </a:cubicBezTo>
                    <a:cubicBezTo>
                      <a:pt x="244125" y="50400"/>
                      <a:pt x="246881" y="50794"/>
                      <a:pt x="246881" y="50794"/>
                    </a:cubicBezTo>
                    <a:cubicBezTo>
                      <a:pt x="247275" y="50794"/>
                      <a:pt x="247275" y="51187"/>
                      <a:pt x="247275" y="51187"/>
                    </a:cubicBezTo>
                    <a:lnTo>
                      <a:pt x="247275" y="52762"/>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7" name="Google Shape;377;p33"/>
              <p:cNvSpPr/>
              <p:nvPr/>
            </p:nvSpPr>
            <p:spPr>
              <a:xfrm>
                <a:off x="5574567" y="542095"/>
                <a:ext cx="3385" cy="3795"/>
              </a:xfrm>
              <a:custGeom>
                <a:avLst/>
                <a:gdLst/>
                <a:ahLst/>
                <a:cxnLst/>
                <a:rect l="l" t="t" r="r" b="b"/>
                <a:pathLst>
                  <a:path w="3385" h="3795" extrusionOk="0">
                    <a:moveTo>
                      <a:pt x="236" y="1023"/>
                    </a:moveTo>
                    <a:cubicBezTo>
                      <a:pt x="-158" y="1810"/>
                      <a:pt x="-158" y="2598"/>
                      <a:pt x="1023" y="3385"/>
                    </a:cubicBezTo>
                    <a:cubicBezTo>
                      <a:pt x="1810" y="4173"/>
                      <a:pt x="2598" y="3779"/>
                      <a:pt x="3386" y="2598"/>
                    </a:cubicBezTo>
                    <a:cubicBezTo>
                      <a:pt x="3386" y="1810"/>
                      <a:pt x="3386" y="1023"/>
                      <a:pt x="2598" y="235"/>
                    </a:cubicBezTo>
                    <a:cubicBezTo>
                      <a:pt x="1417" y="-158"/>
                      <a:pt x="236" y="-158"/>
                      <a:pt x="236" y="1023"/>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8" name="Google Shape;378;p33"/>
              <p:cNvSpPr/>
              <p:nvPr/>
            </p:nvSpPr>
            <p:spPr>
              <a:xfrm>
                <a:off x="5662216" y="896311"/>
                <a:ext cx="72843" cy="11812"/>
              </a:xfrm>
              <a:custGeom>
                <a:avLst/>
                <a:gdLst/>
                <a:ahLst/>
                <a:cxnLst/>
                <a:rect l="l" t="t" r="r" b="b"/>
                <a:pathLst>
                  <a:path w="72843" h="11812" extrusionOk="0">
                    <a:moveTo>
                      <a:pt x="0" y="0"/>
                    </a:moveTo>
                    <a:lnTo>
                      <a:pt x="72844" y="0"/>
                    </a:lnTo>
                    <a:lnTo>
                      <a:pt x="72844" y="11813"/>
                    </a:lnTo>
                    <a:lnTo>
                      <a:pt x="0" y="1181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9" name="Google Shape;379;p33"/>
              <p:cNvSpPr/>
              <p:nvPr/>
            </p:nvSpPr>
            <p:spPr>
              <a:xfrm>
                <a:off x="5662215" y="703374"/>
                <a:ext cx="72843" cy="188212"/>
              </a:xfrm>
              <a:custGeom>
                <a:avLst/>
                <a:gdLst/>
                <a:ahLst/>
                <a:cxnLst/>
                <a:rect l="l" t="t" r="r" b="b"/>
                <a:pathLst>
                  <a:path w="72843" h="188212" extrusionOk="0">
                    <a:moveTo>
                      <a:pt x="72844" y="182306"/>
                    </a:moveTo>
                    <a:lnTo>
                      <a:pt x="42525" y="182306"/>
                    </a:lnTo>
                    <a:lnTo>
                      <a:pt x="42525" y="0"/>
                    </a:lnTo>
                    <a:lnTo>
                      <a:pt x="30713" y="9450"/>
                    </a:lnTo>
                    <a:lnTo>
                      <a:pt x="30713" y="182306"/>
                    </a:lnTo>
                    <a:lnTo>
                      <a:pt x="0" y="182306"/>
                    </a:lnTo>
                    <a:lnTo>
                      <a:pt x="0" y="188212"/>
                    </a:lnTo>
                    <a:lnTo>
                      <a:pt x="72844" y="188212"/>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0" name="Google Shape;380;p33"/>
              <p:cNvSpPr/>
              <p:nvPr/>
            </p:nvSpPr>
            <p:spPr>
              <a:xfrm>
                <a:off x="5682691" y="912849"/>
                <a:ext cx="31893" cy="11812"/>
              </a:xfrm>
              <a:custGeom>
                <a:avLst/>
                <a:gdLst/>
                <a:ahLst/>
                <a:cxnLst/>
                <a:rect l="l" t="t" r="r" b="b"/>
                <a:pathLst>
                  <a:path w="31893" h="11812" extrusionOk="0">
                    <a:moveTo>
                      <a:pt x="0" y="0"/>
                    </a:moveTo>
                    <a:lnTo>
                      <a:pt x="31894" y="0"/>
                    </a:lnTo>
                    <a:lnTo>
                      <a:pt x="31894" y="11813"/>
                    </a:lnTo>
                    <a:lnTo>
                      <a:pt x="0" y="1181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1" name="Google Shape;381;p33"/>
              <p:cNvSpPr/>
              <p:nvPr/>
            </p:nvSpPr>
            <p:spPr>
              <a:xfrm>
                <a:off x="5660247" y="925843"/>
                <a:ext cx="75599" cy="53943"/>
              </a:xfrm>
              <a:custGeom>
                <a:avLst/>
                <a:gdLst/>
                <a:ahLst/>
                <a:cxnLst/>
                <a:rect l="l" t="t" r="r" b="b"/>
                <a:pathLst>
                  <a:path w="75599" h="53943" extrusionOk="0">
                    <a:moveTo>
                      <a:pt x="0" y="0"/>
                    </a:moveTo>
                    <a:lnTo>
                      <a:pt x="75600" y="0"/>
                    </a:lnTo>
                    <a:lnTo>
                      <a:pt x="75600" y="53944"/>
                    </a:lnTo>
                    <a:lnTo>
                      <a:pt x="0" y="53944"/>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382" name="Google Shape;382;p33"/>
            <p:cNvSpPr/>
            <p:nvPr/>
          </p:nvSpPr>
          <p:spPr>
            <a:xfrm>
              <a:off x="5257441" y="983724"/>
              <a:ext cx="516600" cy="35043"/>
            </a:xfrm>
            <a:custGeom>
              <a:avLst/>
              <a:gdLst/>
              <a:ahLst/>
              <a:cxnLst/>
              <a:rect l="l" t="t" r="r" b="b"/>
              <a:pathLst>
                <a:path w="516600" h="35043" extrusionOk="0">
                  <a:moveTo>
                    <a:pt x="516600" y="35044"/>
                  </a:moveTo>
                  <a:lnTo>
                    <a:pt x="516600" y="26775"/>
                  </a:lnTo>
                  <a:cubicBezTo>
                    <a:pt x="516600" y="11813"/>
                    <a:pt x="504394" y="0"/>
                    <a:pt x="489825" y="0"/>
                  </a:cubicBezTo>
                  <a:lnTo>
                    <a:pt x="26775" y="0"/>
                  </a:lnTo>
                  <a:cubicBezTo>
                    <a:pt x="12206" y="0"/>
                    <a:pt x="0" y="11813"/>
                    <a:pt x="0" y="26775"/>
                  </a:cubicBezTo>
                  <a:lnTo>
                    <a:pt x="0" y="35044"/>
                  </a:lnTo>
                  <a:lnTo>
                    <a:pt x="516600" y="35044"/>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83" name="Google Shape;383;p33"/>
          <p:cNvGrpSpPr/>
          <p:nvPr/>
        </p:nvGrpSpPr>
        <p:grpSpPr>
          <a:xfrm>
            <a:off x="2992094" y="4324889"/>
            <a:ext cx="461476" cy="498819"/>
            <a:chOff x="4069412" y="5844066"/>
            <a:chExt cx="462262" cy="499669"/>
          </a:xfrm>
          <a:solidFill>
            <a:srgbClr val="203752"/>
          </a:solidFill>
        </p:grpSpPr>
        <p:sp>
          <p:nvSpPr>
            <p:cNvPr id="384" name="Google Shape;384;p33"/>
            <p:cNvSpPr/>
            <p:nvPr/>
          </p:nvSpPr>
          <p:spPr>
            <a:xfrm>
              <a:off x="4211556" y="5886591"/>
              <a:ext cx="159468" cy="14962"/>
            </a:xfrm>
            <a:custGeom>
              <a:avLst/>
              <a:gdLst/>
              <a:ahLst/>
              <a:cxnLst/>
              <a:rect l="l" t="t" r="r" b="b"/>
              <a:pathLst>
                <a:path w="159468" h="14962" extrusionOk="0">
                  <a:moveTo>
                    <a:pt x="0" y="0"/>
                  </a:moveTo>
                  <a:lnTo>
                    <a:pt x="159469" y="0"/>
                  </a:lnTo>
                  <a:lnTo>
                    <a:pt x="159469" y="14963"/>
                  </a:lnTo>
                  <a:lnTo>
                    <a:pt x="0" y="1496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5" name="Google Shape;385;p33"/>
            <p:cNvSpPr/>
            <p:nvPr/>
          </p:nvSpPr>
          <p:spPr>
            <a:xfrm>
              <a:off x="4211556" y="5914941"/>
              <a:ext cx="159468" cy="14962"/>
            </a:xfrm>
            <a:custGeom>
              <a:avLst/>
              <a:gdLst/>
              <a:ahLst/>
              <a:cxnLst/>
              <a:rect l="l" t="t" r="r" b="b"/>
              <a:pathLst>
                <a:path w="159468" h="14962" extrusionOk="0">
                  <a:moveTo>
                    <a:pt x="3938" y="0"/>
                  </a:moveTo>
                  <a:lnTo>
                    <a:pt x="3938" y="394"/>
                  </a:lnTo>
                  <a:lnTo>
                    <a:pt x="0" y="394"/>
                  </a:lnTo>
                  <a:lnTo>
                    <a:pt x="0" y="14963"/>
                  </a:lnTo>
                  <a:lnTo>
                    <a:pt x="159469" y="14963"/>
                  </a:lnTo>
                  <a:lnTo>
                    <a:pt x="159469" y="394"/>
                  </a:lnTo>
                  <a:lnTo>
                    <a:pt x="155531" y="394"/>
                  </a:lnTo>
                  <a:lnTo>
                    <a:pt x="155531"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6" name="Google Shape;386;p33"/>
            <p:cNvSpPr/>
            <p:nvPr/>
          </p:nvSpPr>
          <p:spPr>
            <a:xfrm>
              <a:off x="4206831" y="5844066"/>
              <a:ext cx="168131" cy="28350"/>
            </a:xfrm>
            <a:custGeom>
              <a:avLst/>
              <a:gdLst/>
              <a:ahLst/>
              <a:cxnLst/>
              <a:rect l="l" t="t" r="r" b="b"/>
              <a:pathLst>
                <a:path w="168131" h="28350" extrusionOk="0">
                  <a:moveTo>
                    <a:pt x="0" y="0"/>
                  </a:moveTo>
                  <a:lnTo>
                    <a:pt x="168131" y="0"/>
                  </a:lnTo>
                  <a:lnTo>
                    <a:pt x="168131" y="28350"/>
                  </a:lnTo>
                  <a:lnTo>
                    <a:pt x="0" y="2835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7" name="Google Shape;387;p33"/>
            <p:cNvSpPr/>
            <p:nvPr/>
          </p:nvSpPr>
          <p:spPr>
            <a:xfrm>
              <a:off x="4097762" y="5943291"/>
              <a:ext cx="400444" cy="349650"/>
            </a:xfrm>
            <a:custGeom>
              <a:avLst/>
              <a:gdLst/>
              <a:ahLst/>
              <a:cxnLst/>
              <a:rect l="l" t="t" r="r" b="b"/>
              <a:pathLst>
                <a:path w="400444" h="349650" extrusionOk="0">
                  <a:moveTo>
                    <a:pt x="270113" y="0"/>
                  </a:moveTo>
                  <a:lnTo>
                    <a:pt x="116156" y="0"/>
                  </a:lnTo>
                  <a:cubicBezTo>
                    <a:pt x="116156" y="2363"/>
                    <a:pt x="116156" y="4725"/>
                    <a:pt x="115369" y="7088"/>
                  </a:cubicBezTo>
                  <a:cubicBezTo>
                    <a:pt x="93713" y="261844"/>
                    <a:pt x="0" y="349650"/>
                    <a:pt x="0" y="349650"/>
                  </a:cubicBezTo>
                  <a:lnTo>
                    <a:pt x="400444" y="349650"/>
                  </a:lnTo>
                  <a:cubicBezTo>
                    <a:pt x="400838" y="349650"/>
                    <a:pt x="285863" y="281531"/>
                    <a:pt x="270113"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8" name="Google Shape;388;p33"/>
            <p:cNvSpPr/>
            <p:nvPr/>
          </p:nvSpPr>
          <p:spPr>
            <a:xfrm>
              <a:off x="4069412" y="6303179"/>
              <a:ext cx="462262" cy="40556"/>
            </a:xfrm>
            <a:custGeom>
              <a:avLst/>
              <a:gdLst/>
              <a:ahLst/>
              <a:cxnLst/>
              <a:rect l="l" t="t" r="r" b="b"/>
              <a:pathLst>
                <a:path w="462262" h="40556" extrusionOk="0">
                  <a:moveTo>
                    <a:pt x="433519" y="0"/>
                  </a:moveTo>
                  <a:lnTo>
                    <a:pt x="28350" y="0"/>
                  </a:lnTo>
                  <a:cubicBezTo>
                    <a:pt x="12600" y="0"/>
                    <a:pt x="0" y="12600"/>
                    <a:pt x="0" y="28350"/>
                  </a:cubicBezTo>
                  <a:lnTo>
                    <a:pt x="0" y="40556"/>
                  </a:lnTo>
                  <a:lnTo>
                    <a:pt x="462262" y="40556"/>
                  </a:lnTo>
                  <a:lnTo>
                    <a:pt x="462262" y="28350"/>
                  </a:lnTo>
                  <a:cubicBezTo>
                    <a:pt x="462262" y="12994"/>
                    <a:pt x="449269" y="0"/>
                    <a:pt x="433519"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89" name="Google Shape;389;p33"/>
          <p:cNvGrpSpPr/>
          <p:nvPr/>
        </p:nvGrpSpPr>
        <p:grpSpPr>
          <a:xfrm>
            <a:off x="3036534" y="3265705"/>
            <a:ext cx="371741" cy="614323"/>
            <a:chOff x="4114451" y="4456420"/>
            <a:chExt cx="372411" cy="615431"/>
          </a:xfrm>
          <a:solidFill>
            <a:srgbClr val="203752"/>
          </a:solidFill>
        </p:grpSpPr>
        <p:sp>
          <p:nvSpPr>
            <p:cNvPr id="390" name="Google Shape;390;p33"/>
            <p:cNvSpPr/>
            <p:nvPr/>
          </p:nvSpPr>
          <p:spPr>
            <a:xfrm>
              <a:off x="4118631" y="5039170"/>
              <a:ext cx="366581" cy="32681"/>
            </a:xfrm>
            <a:custGeom>
              <a:avLst/>
              <a:gdLst/>
              <a:ahLst/>
              <a:cxnLst/>
              <a:rect l="l" t="t" r="r" b="b"/>
              <a:pathLst>
                <a:path w="366581" h="32681" extrusionOk="0">
                  <a:moveTo>
                    <a:pt x="366581" y="32681"/>
                  </a:moveTo>
                  <a:lnTo>
                    <a:pt x="366581" y="11813"/>
                  </a:lnTo>
                  <a:cubicBezTo>
                    <a:pt x="366581" y="0"/>
                    <a:pt x="355556" y="0"/>
                    <a:pt x="342169" y="0"/>
                  </a:cubicBezTo>
                  <a:lnTo>
                    <a:pt x="24412" y="0"/>
                  </a:lnTo>
                  <a:cubicBezTo>
                    <a:pt x="11025" y="0"/>
                    <a:pt x="0" y="0"/>
                    <a:pt x="0" y="11813"/>
                  </a:cubicBezTo>
                  <a:lnTo>
                    <a:pt x="0" y="32681"/>
                  </a:lnTo>
                  <a:lnTo>
                    <a:pt x="366581" y="32681"/>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391" name="Google Shape;391;p33"/>
            <p:cNvGrpSpPr/>
            <p:nvPr/>
          </p:nvGrpSpPr>
          <p:grpSpPr>
            <a:xfrm>
              <a:off x="4114451" y="4456420"/>
              <a:ext cx="372411" cy="579206"/>
              <a:chOff x="4114451" y="4456420"/>
              <a:chExt cx="372411" cy="579206"/>
            </a:xfrm>
            <a:grpFill/>
          </p:grpSpPr>
          <p:sp>
            <p:nvSpPr>
              <p:cNvPr id="392" name="Google Shape;392;p33"/>
              <p:cNvSpPr/>
              <p:nvPr/>
            </p:nvSpPr>
            <p:spPr>
              <a:xfrm>
                <a:off x="4114451" y="4620220"/>
                <a:ext cx="372411" cy="125606"/>
              </a:xfrm>
              <a:custGeom>
                <a:avLst/>
                <a:gdLst/>
                <a:ahLst/>
                <a:cxnLst/>
                <a:rect l="l" t="t" r="r" b="b"/>
                <a:pathLst>
                  <a:path w="372411" h="125606" extrusionOk="0">
                    <a:moveTo>
                      <a:pt x="1424" y="125606"/>
                    </a:moveTo>
                    <a:lnTo>
                      <a:pt x="371155" y="125606"/>
                    </a:lnTo>
                    <a:cubicBezTo>
                      <a:pt x="371549" y="125212"/>
                      <a:pt x="372337" y="124425"/>
                      <a:pt x="372337" y="124031"/>
                    </a:cubicBezTo>
                    <a:cubicBezTo>
                      <a:pt x="372730" y="121669"/>
                      <a:pt x="371549" y="119306"/>
                      <a:pt x="369187" y="118519"/>
                    </a:cubicBezTo>
                    <a:lnTo>
                      <a:pt x="244762" y="64969"/>
                    </a:lnTo>
                    <a:lnTo>
                      <a:pt x="244762" y="0"/>
                    </a:lnTo>
                    <a:lnTo>
                      <a:pt x="226649" y="0"/>
                    </a:lnTo>
                    <a:lnTo>
                      <a:pt x="186487" y="24019"/>
                    </a:lnTo>
                    <a:lnTo>
                      <a:pt x="145930" y="0"/>
                    </a:lnTo>
                    <a:lnTo>
                      <a:pt x="127818" y="0"/>
                    </a:lnTo>
                    <a:lnTo>
                      <a:pt x="127818" y="64969"/>
                    </a:lnTo>
                    <a:lnTo>
                      <a:pt x="2999" y="118519"/>
                    </a:lnTo>
                    <a:cubicBezTo>
                      <a:pt x="637" y="119306"/>
                      <a:pt x="-545" y="121669"/>
                      <a:pt x="243" y="124031"/>
                    </a:cubicBezTo>
                    <a:cubicBezTo>
                      <a:pt x="243" y="124425"/>
                      <a:pt x="637" y="125212"/>
                      <a:pt x="1424" y="125606"/>
                    </a:cubicBezTo>
                    <a:close/>
                    <a:moveTo>
                      <a:pt x="186487" y="118125"/>
                    </a:moveTo>
                    <a:lnTo>
                      <a:pt x="147505" y="118125"/>
                    </a:lnTo>
                    <a:lnTo>
                      <a:pt x="186487" y="97256"/>
                    </a:lnTo>
                    <a:lnTo>
                      <a:pt x="225074" y="118125"/>
                    </a:lnTo>
                    <a:lnTo>
                      <a:pt x="186487" y="118125"/>
                    </a:lnTo>
                    <a:close/>
                    <a:moveTo>
                      <a:pt x="235312" y="112612"/>
                    </a:moveTo>
                    <a:lnTo>
                      <a:pt x="196330" y="91744"/>
                    </a:lnTo>
                    <a:lnTo>
                      <a:pt x="235312" y="70875"/>
                    </a:lnTo>
                    <a:lnTo>
                      <a:pt x="235312" y="112612"/>
                    </a:lnTo>
                    <a:close/>
                    <a:moveTo>
                      <a:pt x="244762" y="75206"/>
                    </a:moveTo>
                    <a:lnTo>
                      <a:pt x="343593" y="118125"/>
                    </a:lnTo>
                    <a:lnTo>
                      <a:pt x="244762" y="118125"/>
                    </a:lnTo>
                    <a:lnTo>
                      <a:pt x="244762" y="75206"/>
                    </a:lnTo>
                    <a:close/>
                    <a:moveTo>
                      <a:pt x="235312" y="5906"/>
                    </a:moveTo>
                    <a:lnTo>
                      <a:pt x="235312" y="53944"/>
                    </a:lnTo>
                    <a:lnTo>
                      <a:pt x="195937" y="29531"/>
                    </a:lnTo>
                    <a:lnTo>
                      <a:pt x="235312" y="5906"/>
                    </a:lnTo>
                    <a:close/>
                    <a:moveTo>
                      <a:pt x="229799" y="62212"/>
                    </a:moveTo>
                    <a:lnTo>
                      <a:pt x="186093" y="86231"/>
                    </a:lnTo>
                    <a:lnTo>
                      <a:pt x="141993" y="62212"/>
                    </a:lnTo>
                    <a:lnTo>
                      <a:pt x="186093" y="35044"/>
                    </a:lnTo>
                    <a:lnTo>
                      <a:pt x="229799" y="62212"/>
                    </a:lnTo>
                    <a:close/>
                    <a:moveTo>
                      <a:pt x="136874" y="5906"/>
                    </a:moveTo>
                    <a:lnTo>
                      <a:pt x="176643" y="29531"/>
                    </a:lnTo>
                    <a:lnTo>
                      <a:pt x="136874" y="53944"/>
                    </a:lnTo>
                    <a:lnTo>
                      <a:pt x="136874" y="5906"/>
                    </a:lnTo>
                    <a:close/>
                    <a:moveTo>
                      <a:pt x="136874" y="70481"/>
                    </a:moveTo>
                    <a:lnTo>
                      <a:pt x="175855" y="91350"/>
                    </a:lnTo>
                    <a:lnTo>
                      <a:pt x="136874" y="112219"/>
                    </a:lnTo>
                    <a:lnTo>
                      <a:pt x="136874" y="70481"/>
                    </a:lnTo>
                    <a:close/>
                    <a:moveTo>
                      <a:pt x="127424" y="75206"/>
                    </a:moveTo>
                    <a:lnTo>
                      <a:pt x="127424" y="118125"/>
                    </a:lnTo>
                    <a:lnTo>
                      <a:pt x="28593" y="118125"/>
                    </a:lnTo>
                    <a:lnTo>
                      <a:pt x="127424" y="75206"/>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3" name="Google Shape;393;p33"/>
              <p:cNvSpPr/>
              <p:nvPr/>
            </p:nvSpPr>
            <p:spPr>
              <a:xfrm>
                <a:off x="4114451" y="4456420"/>
                <a:ext cx="372411" cy="157893"/>
              </a:xfrm>
              <a:custGeom>
                <a:avLst/>
                <a:gdLst/>
                <a:ahLst/>
                <a:cxnLst/>
                <a:rect l="l" t="t" r="r" b="b"/>
                <a:pathLst>
                  <a:path w="372411" h="157893" extrusionOk="0">
                    <a:moveTo>
                      <a:pt x="637" y="157894"/>
                    </a:moveTo>
                    <a:lnTo>
                      <a:pt x="371549" y="157894"/>
                    </a:lnTo>
                    <a:cubicBezTo>
                      <a:pt x="371549" y="157500"/>
                      <a:pt x="372337" y="157106"/>
                      <a:pt x="372337" y="156319"/>
                    </a:cubicBezTo>
                    <a:cubicBezTo>
                      <a:pt x="372730" y="153956"/>
                      <a:pt x="371549" y="151988"/>
                      <a:pt x="369187" y="150806"/>
                    </a:cubicBezTo>
                    <a:lnTo>
                      <a:pt x="243580" y="94500"/>
                    </a:lnTo>
                    <a:lnTo>
                      <a:pt x="190818" y="2363"/>
                    </a:lnTo>
                    <a:cubicBezTo>
                      <a:pt x="189243" y="-788"/>
                      <a:pt x="183730" y="-788"/>
                      <a:pt x="182155" y="2363"/>
                    </a:cubicBezTo>
                    <a:lnTo>
                      <a:pt x="128999" y="94500"/>
                    </a:lnTo>
                    <a:lnTo>
                      <a:pt x="2999" y="150806"/>
                    </a:lnTo>
                    <a:cubicBezTo>
                      <a:pt x="637" y="151988"/>
                      <a:pt x="-545" y="153956"/>
                      <a:pt x="243" y="156319"/>
                    </a:cubicBezTo>
                    <a:cubicBezTo>
                      <a:pt x="243" y="157106"/>
                      <a:pt x="637" y="157500"/>
                      <a:pt x="637" y="157894"/>
                    </a:cubicBezTo>
                    <a:close/>
                    <a:moveTo>
                      <a:pt x="244762" y="105919"/>
                    </a:moveTo>
                    <a:lnTo>
                      <a:pt x="344774" y="150413"/>
                    </a:lnTo>
                    <a:lnTo>
                      <a:pt x="244762" y="150413"/>
                    </a:lnTo>
                    <a:lnTo>
                      <a:pt x="244762" y="105919"/>
                    </a:lnTo>
                    <a:close/>
                    <a:moveTo>
                      <a:pt x="186487" y="150806"/>
                    </a:moveTo>
                    <a:lnTo>
                      <a:pt x="160499" y="150806"/>
                    </a:lnTo>
                    <a:lnTo>
                      <a:pt x="186487" y="135450"/>
                    </a:lnTo>
                    <a:lnTo>
                      <a:pt x="212080" y="150806"/>
                    </a:lnTo>
                    <a:lnTo>
                      <a:pt x="186487" y="150806"/>
                    </a:lnTo>
                    <a:close/>
                    <a:moveTo>
                      <a:pt x="150262" y="103556"/>
                    </a:moveTo>
                    <a:lnTo>
                      <a:pt x="221924" y="103556"/>
                    </a:lnTo>
                    <a:lnTo>
                      <a:pt x="186487" y="124425"/>
                    </a:lnTo>
                    <a:lnTo>
                      <a:pt x="150262" y="103556"/>
                    </a:lnTo>
                    <a:close/>
                    <a:moveTo>
                      <a:pt x="235312" y="150806"/>
                    </a:moveTo>
                    <a:lnTo>
                      <a:pt x="231374" y="150806"/>
                    </a:lnTo>
                    <a:lnTo>
                      <a:pt x="195937" y="129938"/>
                    </a:lnTo>
                    <a:lnTo>
                      <a:pt x="235312" y="107100"/>
                    </a:lnTo>
                    <a:lnTo>
                      <a:pt x="235312" y="150806"/>
                    </a:lnTo>
                    <a:close/>
                    <a:moveTo>
                      <a:pt x="186487" y="14569"/>
                    </a:moveTo>
                    <a:lnTo>
                      <a:pt x="231768" y="93319"/>
                    </a:lnTo>
                    <a:lnTo>
                      <a:pt x="140418" y="93319"/>
                    </a:lnTo>
                    <a:lnTo>
                      <a:pt x="186487" y="14569"/>
                    </a:lnTo>
                    <a:close/>
                    <a:moveTo>
                      <a:pt x="136874" y="107100"/>
                    </a:moveTo>
                    <a:lnTo>
                      <a:pt x="176643" y="129938"/>
                    </a:lnTo>
                    <a:lnTo>
                      <a:pt x="141205" y="150806"/>
                    </a:lnTo>
                    <a:lnTo>
                      <a:pt x="136874" y="150806"/>
                    </a:lnTo>
                    <a:lnTo>
                      <a:pt x="136874" y="107100"/>
                    </a:lnTo>
                    <a:close/>
                    <a:moveTo>
                      <a:pt x="127424" y="105919"/>
                    </a:moveTo>
                    <a:lnTo>
                      <a:pt x="127424" y="150413"/>
                    </a:lnTo>
                    <a:lnTo>
                      <a:pt x="27412" y="150413"/>
                    </a:lnTo>
                    <a:lnTo>
                      <a:pt x="127424" y="105919"/>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4" name="Google Shape;394;p33"/>
              <p:cNvSpPr/>
              <p:nvPr/>
            </p:nvSpPr>
            <p:spPr>
              <a:xfrm>
                <a:off x="4162337" y="4751733"/>
                <a:ext cx="276412" cy="283893"/>
              </a:xfrm>
              <a:custGeom>
                <a:avLst/>
                <a:gdLst/>
                <a:ahLst/>
                <a:cxnLst/>
                <a:rect l="l" t="t" r="r" b="b"/>
                <a:pathLst>
                  <a:path w="276412" h="283893" extrusionOk="0">
                    <a:moveTo>
                      <a:pt x="196875" y="0"/>
                    </a:moveTo>
                    <a:lnTo>
                      <a:pt x="187425" y="0"/>
                    </a:lnTo>
                    <a:lnTo>
                      <a:pt x="187425" y="26381"/>
                    </a:lnTo>
                    <a:lnTo>
                      <a:pt x="138600" y="51581"/>
                    </a:lnTo>
                    <a:lnTo>
                      <a:pt x="88987" y="26381"/>
                    </a:lnTo>
                    <a:lnTo>
                      <a:pt x="88987" y="0"/>
                    </a:lnTo>
                    <a:lnTo>
                      <a:pt x="79931" y="0"/>
                    </a:lnTo>
                    <a:lnTo>
                      <a:pt x="79931" y="28350"/>
                    </a:lnTo>
                    <a:lnTo>
                      <a:pt x="0" y="283894"/>
                    </a:lnTo>
                    <a:lnTo>
                      <a:pt x="10237" y="283894"/>
                    </a:lnTo>
                    <a:lnTo>
                      <a:pt x="20869" y="249244"/>
                    </a:lnTo>
                    <a:lnTo>
                      <a:pt x="138600" y="249244"/>
                    </a:lnTo>
                    <a:lnTo>
                      <a:pt x="255544" y="249244"/>
                    </a:lnTo>
                    <a:lnTo>
                      <a:pt x="266175" y="283894"/>
                    </a:lnTo>
                    <a:lnTo>
                      <a:pt x="276413" y="283894"/>
                    </a:lnTo>
                    <a:lnTo>
                      <a:pt x="196875" y="28350"/>
                    </a:lnTo>
                    <a:lnTo>
                      <a:pt x="196875" y="0"/>
                    </a:lnTo>
                    <a:close/>
                    <a:moveTo>
                      <a:pt x="204356" y="102375"/>
                    </a:moveTo>
                    <a:lnTo>
                      <a:pt x="138600" y="126394"/>
                    </a:lnTo>
                    <a:lnTo>
                      <a:pt x="72056" y="102375"/>
                    </a:lnTo>
                    <a:lnTo>
                      <a:pt x="138600" y="62213"/>
                    </a:lnTo>
                    <a:lnTo>
                      <a:pt x="204356" y="102375"/>
                    </a:lnTo>
                    <a:close/>
                    <a:moveTo>
                      <a:pt x="221288" y="169313"/>
                    </a:moveTo>
                    <a:lnTo>
                      <a:pt x="138600" y="195694"/>
                    </a:lnTo>
                    <a:lnTo>
                      <a:pt x="55519" y="169313"/>
                    </a:lnTo>
                    <a:lnTo>
                      <a:pt x="138600" y="136631"/>
                    </a:lnTo>
                    <a:lnTo>
                      <a:pt x="221288" y="169313"/>
                    </a:lnTo>
                    <a:close/>
                    <a:moveTo>
                      <a:pt x="87412" y="36225"/>
                    </a:moveTo>
                    <a:lnTo>
                      <a:pt x="127969" y="57094"/>
                    </a:lnTo>
                    <a:lnTo>
                      <a:pt x="69694" y="92925"/>
                    </a:lnTo>
                    <a:lnTo>
                      <a:pt x="87412" y="36225"/>
                    </a:lnTo>
                    <a:close/>
                    <a:moveTo>
                      <a:pt x="64575" y="109856"/>
                    </a:moveTo>
                    <a:lnTo>
                      <a:pt x="124425" y="131512"/>
                    </a:lnTo>
                    <a:lnTo>
                      <a:pt x="48037" y="161438"/>
                    </a:lnTo>
                    <a:lnTo>
                      <a:pt x="64575" y="109856"/>
                    </a:lnTo>
                    <a:close/>
                    <a:moveTo>
                      <a:pt x="43706" y="176006"/>
                    </a:moveTo>
                    <a:lnTo>
                      <a:pt x="123638" y="201206"/>
                    </a:lnTo>
                    <a:lnTo>
                      <a:pt x="25200" y="236644"/>
                    </a:lnTo>
                    <a:lnTo>
                      <a:pt x="43706" y="176006"/>
                    </a:lnTo>
                    <a:close/>
                    <a:moveTo>
                      <a:pt x="138600" y="239794"/>
                    </a:moveTo>
                    <a:lnTo>
                      <a:pt x="45281" y="239794"/>
                    </a:lnTo>
                    <a:lnTo>
                      <a:pt x="138600" y="205931"/>
                    </a:lnTo>
                    <a:lnTo>
                      <a:pt x="231131" y="239794"/>
                    </a:lnTo>
                    <a:lnTo>
                      <a:pt x="138600" y="239794"/>
                    </a:lnTo>
                    <a:close/>
                    <a:moveTo>
                      <a:pt x="251606" y="236644"/>
                    </a:moveTo>
                    <a:lnTo>
                      <a:pt x="153562" y="201206"/>
                    </a:lnTo>
                    <a:lnTo>
                      <a:pt x="232706" y="176006"/>
                    </a:lnTo>
                    <a:lnTo>
                      <a:pt x="251606" y="236644"/>
                    </a:lnTo>
                    <a:close/>
                    <a:moveTo>
                      <a:pt x="227981" y="161831"/>
                    </a:moveTo>
                    <a:lnTo>
                      <a:pt x="151594" y="131906"/>
                    </a:lnTo>
                    <a:lnTo>
                      <a:pt x="211444" y="110250"/>
                    </a:lnTo>
                    <a:lnTo>
                      <a:pt x="227981" y="161831"/>
                    </a:lnTo>
                    <a:close/>
                    <a:moveTo>
                      <a:pt x="206719" y="92925"/>
                    </a:moveTo>
                    <a:lnTo>
                      <a:pt x="148444" y="57094"/>
                    </a:lnTo>
                    <a:lnTo>
                      <a:pt x="189394" y="36225"/>
                    </a:lnTo>
                    <a:lnTo>
                      <a:pt x="206719" y="92925"/>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395" name="Google Shape;395;p33"/>
          <p:cNvGrpSpPr/>
          <p:nvPr/>
        </p:nvGrpSpPr>
        <p:grpSpPr>
          <a:xfrm>
            <a:off x="3008001" y="2268575"/>
            <a:ext cx="428808" cy="613992"/>
            <a:chOff x="4085556" y="3122495"/>
            <a:chExt cx="429581" cy="615037"/>
          </a:xfrm>
          <a:solidFill>
            <a:srgbClr val="203752"/>
          </a:solidFill>
        </p:grpSpPr>
        <p:grpSp>
          <p:nvGrpSpPr>
            <p:cNvPr id="396" name="Google Shape;396;p33"/>
            <p:cNvGrpSpPr/>
            <p:nvPr/>
          </p:nvGrpSpPr>
          <p:grpSpPr>
            <a:xfrm>
              <a:off x="4087525" y="3122495"/>
              <a:ext cx="427612" cy="594956"/>
              <a:chOff x="4087525" y="3122495"/>
              <a:chExt cx="427612" cy="594956"/>
            </a:xfrm>
            <a:grpFill/>
          </p:grpSpPr>
          <p:sp>
            <p:nvSpPr>
              <p:cNvPr id="397" name="Google Shape;397;p33"/>
              <p:cNvSpPr/>
              <p:nvPr/>
            </p:nvSpPr>
            <p:spPr>
              <a:xfrm>
                <a:off x="4087525" y="3555620"/>
                <a:ext cx="226406" cy="161437"/>
              </a:xfrm>
              <a:custGeom>
                <a:avLst/>
                <a:gdLst/>
                <a:ahLst/>
                <a:cxnLst/>
                <a:rect l="l" t="t" r="r" b="b"/>
                <a:pathLst>
                  <a:path w="226406" h="161437" extrusionOk="0">
                    <a:moveTo>
                      <a:pt x="394" y="55913"/>
                    </a:moveTo>
                    <a:lnTo>
                      <a:pt x="0" y="161438"/>
                    </a:lnTo>
                    <a:lnTo>
                      <a:pt x="216956" y="161438"/>
                    </a:lnTo>
                    <a:lnTo>
                      <a:pt x="226406" y="0"/>
                    </a:lnTo>
                    <a:lnTo>
                      <a:pt x="144900" y="0"/>
                    </a:lnTo>
                    <a:lnTo>
                      <a:pt x="394" y="55913"/>
                    </a:lnTo>
                    <a:close/>
                    <a:moveTo>
                      <a:pt x="75600" y="151988"/>
                    </a:moveTo>
                    <a:lnTo>
                      <a:pt x="41344" y="151988"/>
                    </a:lnTo>
                    <a:lnTo>
                      <a:pt x="41344" y="57881"/>
                    </a:lnTo>
                    <a:lnTo>
                      <a:pt x="75600" y="57881"/>
                    </a:lnTo>
                    <a:lnTo>
                      <a:pt x="75600" y="151988"/>
                    </a:lnTo>
                    <a:close/>
                    <a:moveTo>
                      <a:pt x="116944" y="151988"/>
                    </a:moveTo>
                    <a:lnTo>
                      <a:pt x="82688" y="151988"/>
                    </a:lnTo>
                    <a:lnTo>
                      <a:pt x="82688" y="57881"/>
                    </a:lnTo>
                    <a:lnTo>
                      <a:pt x="116944" y="57881"/>
                    </a:lnTo>
                    <a:lnTo>
                      <a:pt x="116944" y="151988"/>
                    </a:lnTo>
                    <a:close/>
                    <a:moveTo>
                      <a:pt x="164981" y="57881"/>
                    </a:moveTo>
                    <a:lnTo>
                      <a:pt x="198844" y="57881"/>
                    </a:lnTo>
                    <a:lnTo>
                      <a:pt x="198844" y="151988"/>
                    </a:lnTo>
                    <a:lnTo>
                      <a:pt x="164981" y="151988"/>
                    </a:lnTo>
                    <a:lnTo>
                      <a:pt x="164981" y="57881"/>
                    </a:lnTo>
                    <a:close/>
                    <a:moveTo>
                      <a:pt x="157106" y="151988"/>
                    </a:moveTo>
                    <a:lnTo>
                      <a:pt x="123244" y="151988"/>
                    </a:lnTo>
                    <a:lnTo>
                      <a:pt x="123244" y="57881"/>
                    </a:lnTo>
                    <a:lnTo>
                      <a:pt x="157106" y="57881"/>
                    </a:lnTo>
                    <a:lnTo>
                      <a:pt x="157106" y="151988"/>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8" name="Google Shape;398;p33"/>
              <p:cNvSpPr/>
              <p:nvPr/>
            </p:nvSpPr>
            <p:spPr>
              <a:xfrm>
                <a:off x="4378506" y="3427651"/>
                <a:ext cx="111824" cy="289406"/>
              </a:xfrm>
              <a:custGeom>
                <a:avLst/>
                <a:gdLst/>
                <a:ahLst/>
                <a:cxnLst/>
                <a:rect l="l" t="t" r="r" b="b"/>
                <a:pathLst>
                  <a:path w="111824" h="289406" extrusionOk="0">
                    <a:moveTo>
                      <a:pt x="0" y="10237"/>
                    </a:moveTo>
                    <a:lnTo>
                      <a:pt x="11025" y="289406"/>
                    </a:lnTo>
                    <a:lnTo>
                      <a:pt x="100012" y="289406"/>
                    </a:lnTo>
                    <a:lnTo>
                      <a:pt x="100012" y="10237"/>
                    </a:lnTo>
                    <a:lnTo>
                      <a:pt x="111825" y="10237"/>
                    </a:lnTo>
                    <a:lnTo>
                      <a:pt x="111825" y="0"/>
                    </a:lnTo>
                    <a:lnTo>
                      <a:pt x="0" y="0"/>
                    </a:lnTo>
                    <a:lnTo>
                      <a:pt x="0" y="10237"/>
                    </a:lnTo>
                    <a:close/>
                    <a:moveTo>
                      <a:pt x="55912" y="35044"/>
                    </a:moveTo>
                    <a:lnTo>
                      <a:pt x="89775" y="35044"/>
                    </a:lnTo>
                    <a:lnTo>
                      <a:pt x="89775" y="71269"/>
                    </a:lnTo>
                    <a:lnTo>
                      <a:pt x="55912" y="71269"/>
                    </a:lnTo>
                    <a:lnTo>
                      <a:pt x="55912" y="35044"/>
                    </a:lnTo>
                    <a:close/>
                    <a:moveTo>
                      <a:pt x="55912" y="86625"/>
                    </a:moveTo>
                    <a:lnTo>
                      <a:pt x="89775" y="86625"/>
                    </a:lnTo>
                    <a:lnTo>
                      <a:pt x="89775" y="122456"/>
                    </a:lnTo>
                    <a:lnTo>
                      <a:pt x="55912" y="122456"/>
                    </a:lnTo>
                    <a:lnTo>
                      <a:pt x="55912" y="86625"/>
                    </a:lnTo>
                    <a:close/>
                    <a:moveTo>
                      <a:pt x="14569" y="35044"/>
                    </a:moveTo>
                    <a:lnTo>
                      <a:pt x="48431" y="35044"/>
                    </a:lnTo>
                    <a:lnTo>
                      <a:pt x="48431" y="71269"/>
                    </a:lnTo>
                    <a:lnTo>
                      <a:pt x="14569" y="71269"/>
                    </a:lnTo>
                    <a:lnTo>
                      <a:pt x="14569" y="35044"/>
                    </a:lnTo>
                    <a:close/>
                    <a:moveTo>
                      <a:pt x="14569" y="86625"/>
                    </a:moveTo>
                    <a:lnTo>
                      <a:pt x="48431" y="86625"/>
                    </a:lnTo>
                    <a:lnTo>
                      <a:pt x="48431" y="122456"/>
                    </a:lnTo>
                    <a:lnTo>
                      <a:pt x="14569" y="122456"/>
                    </a:lnTo>
                    <a:lnTo>
                      <a:pt x="14569" y="86625"/>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399" name="Google Shape;399;p33"/>
              <p:cNvGrpSpPr/>
              <p:nvPr/>
            </p:nvGrpSpPr>
            <p:grpSpPr>
              <a:xfrm>
                <a:off x="4226125" y="3122495"/>
                <a:ext cx="289012" cy="594956"/>
                <a:chOff x="4226125" y="3122495"/>
                <a:chExt cx="289012" cy="594956"/>
              </a:xfrm>
              <a:grpFill/>
            </p:grpSpPr>
            <p:sp>
              <p:nvSpPr>
                <p:cNvPr id="400" name="Google Shape;400;p33"/>
                <p:cNvSpPr/>
                <p:nvPr/>
              </p:nvSpPr>
              <p:spPr>
                <a:xfrm>
                  <a:off x="4250537" y="3122495"/>
                  <a:ext cx="101981" cy="119306"/>
                </a:xfrm>
                <a:custGeom>
                  <a:avLst/>
                  <a:gdLst/>
                  <a:ahLst/>
                  <a:cxnLst/>
                  <a:rect l="l" t="t" r="r" b="b"/>
                  <a:pathLst>
                    <a:path w="101981" h="119306" extrusionOk="0">
                      <a:moveTo>
                        <a:pt x="66938" y="118912"/>
                      </a:moveTo>
                      <a:cubicBezTo>
                        <a:pt x="65756" y="116550"/>
                        <a:pt x="66150" y="113794"/>
                        <a:pt x="67331" y="111431"/>
                      </a:cubicBezTo>
                      <a:cubicBezTo>
                        <a:pt x="68119" y="110644"/>
                        <a:pt x="68512" y="110250"/>
                        <a:pt x="69300" y="109856"/>
                      </a:cubicBezTo>
                      <a:lnTo>
                        <a:pt x="69694" y="109856"/>
                      </a:lnTo>
                      <a:lnTo>
                        <a:pt x="73237" y="107100"/>
                      </a:lnTo>
                      <a:cubicBezTo>
                        <a:pt x="76781" y="105131"/>
                        <a:pt x="80719" y="106313"/>
                        <a:pt x="83081" y="109069"/>
                      </a:cubicBezTo>
                      <a:lnTo>
                        <a:pt x="83081" y="108675"/>
                      </a:lnTo>
                      <a:cubicBezTo>
                        <a:pt x="82294" y="107100"/>
                        <a:pt x="83081" y="105919"/>
                        <a:pt x="84262" y="104737"/>
                      </a:cubicBezTo>
                      <a:cubicBezTo>
                        <a:pt x="85444" y="103162"/>
                        <a:pt x="86625" y="101981"/>
                        <a:pt x="88987" y="101981"/>
                      </a:cubicBezTo>
                      <a:lnTo>
                        <a:pt x="94106" y="101194"/>
                      </a:lnTo>
                      <a:lnTo>
                        <a:pt x="94894" y="101194"/>
                      </a:lnTo>
                      <a:cubicBezTo>
                        <a:pt x="97650" y="101587"/>
                        <a:pt x="100800" y="103950"/>
                        <a:pt x="101194" y="107100"/>
                      </a:cubicBezTo>
                      <a:lnTo>
                        <a:pt x="101194" y="107100"/>
                      </a:lnTo>
                      <a:lnTo>
                        <a:pt x="101194" y="106706"/>
                      </a:lnTo>
                      <a:lnTo>
                        <a:pt x="101981" y="105919"/>
                      </a:lnTo>
                      <a:lnTo>
                        <a:pt x="18506" y="0"/>
                      </a:lnTo>
                      <a:lnTo>
                        <a:pt x="0" y="14962"/>
                      </a:lnTo>
                      <a:lnTo>
                        <a:pt x="59850" y="119306"/>
                      </a:lnTo>
                      <a:cubicBezTo>
                        <a:pt x="62213" y="117731"/>
                        <a:pt x="65362" y="117731"/>
                        <a:pt x="66938" y="118912"/>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1" name="Google Shape;401;p33"/>
                <p:cNvSpPr/>
                <p:nvPr/>
              </p:nvSpPr>
              <p:spPr>
                <a:xfrm>
                  <a:off x="4344075" y="3269292"/>
                  <a:ext cx="8824" cy="8410"/>
                </a:xfrm>
                <a:custGeom>
                  <a:avLst/>
                  <a:gdLst/>
                  <a:ahLst/>
                  <a:cxnLst/>
                  <a:rect l="l" t="t" r="r" b="b"/>
                  <a:pathLst>
                    <a:path w="8824" h="8410" extrusionOk="0">
                      <a:moveTo>
                        <a:pt x="569" y="1646"/>
                      </a:moveTo>
                      <a:cubicBezTo>
                        <a:pt x="-613" y="3615"/>
                        <a:pt x="175" y="6371"/>
                        <a:pt x="1750" y="7552"/>
                      </a:cubicBezTo>
                      <a:cubicBezTo>
                        <a:pt x="4113" y="9127"/>
                        <a:pt x="6475" y="8340"/>
                        <a:pt x="7656" y="6765"/>
                      </a:cubicBezTo>
                      <a:cubicBezTo>
                        <a:pt x="9625" y="4796"/>
                        <a:pt x="8838" y="2040"/>
                        <a:pt x="7262" y="859"/>
                      </a:cubicBezTo>
                      <a:cubicBezTo>
                        <a:pt x="4900" y="-716"/>
                        <a:pt x="2537" y="71"/>
                        <a:pt x="569" y="1646"/>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2" name="Google Shape;402;p33"/>
                <p:cNvSpPr/>
                <p:nvPr/>
              </p:nvSpPr>
              <p:spPr>
                <a:xfrm>
                  <a:off x="4226125" y="3290626"/>
                  <a:ext cx="109856" cy="118125"/>
                </a:xfrm>
                <a:custGeom>
                  <a:avLst/>
                  <a:gdLst/>
                  <a:ahLst/>
                  <a:cxnLst/>
                  <a:rect l="l" t="t" r="r" b="b"/>
                  <a:pathLst>
                    <a:path w="109856" h="118125" extrusionOk="0">
                      <a:moveTo>
                        <a:pt x="109856" y="25200"/>
                      </a:moveTo>
                      <a:lnTo>
                        <a:pt x="109856" y="25200"/>
                      </a:lnTo>
                      <a:cubicBezTo>
                        <a:pt x="107494" y="28744"/>
                        <a:pt x="103950" y="29531"/>
                        <a:pt x="100406" y="27956"/>
                      </a:cubicBezTo>
                      <a:lnTo>
                        <a:pt x="96469" y="25594"/>
                      </a:lnTo>
                      <a:lnTo>
                        <a:pt x="96469" y="25594"/>
                      </a:lnTo>
                      <a:cubicBezTo>
                        <a:pt x="92925" y="23231"/>
                        <a:pt x="92531" y="19688"/>
                        <a:pt x="94106" y="16538"/>
                      </a:cubicBezTo>
                      <a:cubicBezTo>
                        <a:pt x="91350" y="18112"/>
                        <a:pt x="88200" y="18112"/>
                        <a:pt x="85444" y="16538"/>
                      </a:cubicBezTo>
                      <a:lnTo>
                        <a:pt x="84656" y="16144"/>
                      </a:lnTo>
                      <a:lnTo>
                        <a:pt x="81112" y="11813"/>
                      </a:lnTo>
                      <a:cubicBezTo>
                        <a:pt x="79144" y="9056"/>
                        <a:pt x="79144" y="6300"/>
                        <a:pt x="81112" y="3544"/>
                      </a:cubicBezTo>
                      <a:cubicBezTo>
                        <a:pt x="81506" y="3150"/>
                        <a:pt x="81506" y="2756"/>
                        <a:pt x="82294" y="2362"/>
                      </a:cubicBezTo>
                      <a:lnTo>
                        <a:pt x="82294" y="2362"/>
                      </a:lnTo>
                      <a:cubicBezTo>
                        <a:pt x="79931" y="2756"/>
                        <a:pt x="78356" y="1969"/>
                        <a:pt x="76388" y="788"/>
                      </a:cubicBezTo>
                      <a:cubicBezTo>
                        <a:pt x="76388" y="788"/>
                        <a:pt x="76388" y="394"/>
                        <a:pt x="76388" y="0"/>
                      </a:cubicBezTo>
                      <a:lnTo>
                        <a:pt x="0" y="103950"/>
                      </a:lnTo>
                      <a:lnTo>
                        <a:pt x="19294" y="118125"/>
                      </a:lnTo>
                      <a:lnTo>
                        <a:pt x="109856" y="25594"/>
                      </a:lnTo>
                      <a:cubicBezTo>
                        <a:pt x="109856" y="25594"/>
                        <a:pt x="109856" y="25594"/>
                        <a:pt x="109856" y="2520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3" name="Google Shape;403;p33"/>
                <p:cNvSpPr/>
                <p:nvPr/>
              </p:nvSpPr>
              <p:spPr>
                <a:xfrm>
                  <a:off x="4389531" y="3257157"/>
                  <a:ext cx="125606" cy="52368"/>
                </a:xfrm>
                <a:custGeom>
                  <a:avLst/>
                  <a:gdLst/>
                  <a:ahLst/>
                  <a:cxnLst/>
                  <a:rect l="l" t="t" r="r" b="b"/>
                  <a:pathLst>
                    <a:path w="125606" h="52368" extrusionOk="0">
                      <a:moveTo>
                        <a:pt x="5512" y="0"/>
                      </a:moveTo>
                      <a:cubicBezTo>
                        <a:pt x="5512" y="1181"/>
                        <a:pt x="5512" y="2362"/>
                        <a:pt x="4331" y="3150"/>
                      </a:cubicBezTo>
                      <a:cubicBezTo>
                        <a:pt x="3938" y="3938"/>
                        <a:pt x="3150" y="4725"/>
                        <a:pt x="1969" y="5513"/>
                      </a:cubicBezTo>
                      <a:lnTo>
                        <a:pt x="1969" y="5513"/>
                      </a:lnTo>
                      <a:cubicBezTo>
                        <a:pt x="3150" y="5513"/>
                        <a:pt x="4725" y="5906"/>
                        <a:pt x="5906" y="6694"/>
                      </a:cubicBezTo>
                      <a:cubicBezTo>
                        <a:pt x="7087" y="7875"/>
                        <a:pt x="8269" y="9450"/>
                        <a:pt x="8662" y="11813"/>
                      </a:cubicBezTo>
                      <a:lnTo>
                        <a:pt x="8662" y="12206"/>
                      </a:lnTo>
                      <a:lnTo>
                        <a:pt x="9056" y="17325"/>
                      </a:lnTo>
                      <a:lnTo>
                        <a:pt x="8662" y="17719"/>
                      </a:lnTo>
                      <a:cubicBezTo>
                        <a:pt x="8662" y="19294"/>
                        <a:pt x="7875" y="20081"/>
                        <a:pt x="7481" y="21263"/>
                      </a:cubicBezTo>
                      <a:cubicBezTo>
                        <a:pt x="6300" y="22838"/>
                        <a:pt x="4725" y="24019"/>
                        <a:pt x="2362" y="24019"/>
                      </a:cubicBezTo>
                      <a:lnTo>
                        <a:pt x="2756" y="24019"/>
                      </a:lnTo>
                      <a:lnTo>
                        <a:pt x="3544" y="24413"/>
                      </a:lnTo>
                      <a:cubicBezTo>
                        <a:pt x="6300" y="26775"/>
                        <a:pt x="7481" y="30319"/>
                        <a:pt x="5906" y="33469"/>
                      </a:cubicBezTo>
                      <a:lnTo>
                        <a:pt x="4725" y="37013"/>
                      </a:lnTo>
                      <a:lnTo>
                        <a:pt x="3938" y="37800"/>
                      </a:lnTo>
                      <a:lnTo>
                        <a:pt x="3544" y="38981"/>
                      </a:lnTo>
                      <a:cubicBezTo>
                        <a:pt x="2756" y="40163"/>
                        <a:pt x="1181" y="40950"/>
                        <a:pt x="0" y="41737"/>
                      </a:cubicBezTo>
                      <a:lnTo>
                        <a:pt x="124031" y="52369"/>
                      </a:lnTo>
                      <a:lnTo>
                        <a:pt x="125606" y="28744"/>
                      </a:lnTo>
                      <a:lnTo>
                        <a:pt x="5512"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4" name="Google Shape;404;p33"/>
                <p:cNvSpPr/>
                <p:nvPr/>
              </p:nvSpPr>
              <p:spPr>
                <a:xfrm>
                  <a:off x="4304481" y="3228807"/>
                  <a:ext cx="88199" cy="89879"/>
                </a:xfrm>
                <a:custGeom>
                  <a:avLst/>
                  <a:gdLst/>
                  <a:ahLst/>
                  <a:cxnLst/>
                  <a:rect l="l" t="t" r="r" b="b"/>
                  <a:pathLst>
                    <a:path w="88199" h="89879" extrusionOk="0">
                      <a:moveTo>
                        <a:pt x="85050" y="57487"/>
                      </a:moveTo>
                      <a:cubicBezTo>
                        <a:pt x="85050" y="57487"/>
                        <a:pt x="79144" y="55125"/>
                        <a:pt x="78750" y="55125"/>
                      </a:cubicBezTo>
                      <a:cubicBezTo>
                        <a:pt x="77963" y="54337"/>
                        <a:pt x="78750" y="53156"/>
                        <a:pt x="78750" y="53156"/>
                      </a:cubicBezTo>
                      <a:cubicBezTo>
                        <a:pt x="78750" y="51581"/>
                        <a:pt x="79144" y="50006"/>
                        <a:pt x="79144" y="48037"/>
                      </a:cubicBezTo>
                      <a:cubicBezTo>
                        <a:pt x="79144" y="48037"/>
                        <a:pt x="79537" y="46462"/>
                        <a:pt x="80325" y="46462"/>
                      </a:cubicBezTo>
                      <a:cubicBezTo>
                        <a:pt x="80719" y="46462"/>
                        <a:pt x="86625" y="46069"/>
                        <a:pt x="86625" y="46069"/>
                      </a:cubicBezTo>
                      <a:cubicBezTo>
                        <a:pt x="87806" y="46462"/>
                        <a:pt x="88200" y="45675"/>
                        <a:pt x="88200" y="44888"/>
                      </a:cubicBezTo>
                      <a:lnTo>
                        <a:pt x="87412" y="40556"/>
                      </a:lnTo>
                      <a:cubicBezTo>
                        <a:pt x="87412" y="39769"/>
                        <a:pt x="87019" y="38981"/>
                        <a:pt x="86231" y="39375"/>
                      </a:cubicBezTo>
                      <a:cubicBezTo>
                        <a:pt x="86231" y="39375"/>
                        <a:pt x="80325" y="39375"/>
                        <a:pt x="79144" y="39375"/>
                      </a:cubicBezTo>
                      <a:cubicBezTo>
                        <a:pt x="78750" y="39375"/>
                        <a:pt x="78750" y="38194"/>
                        <a:pt x="78750" y="38194"/>
                      </a:cubicBezTo>
                      <a:cubicBezTo>
                        <a:pt x="78356" y="36619"/>
                        <a:pt x="77569" y="34650"/>
                        <a:pt x="77569" y="33075"/>
                      </a:cubicBezTo>
                      <a:cubicBezTo>
                        <a:pt x="77569" y="33075"/>
                        <a:pt x="77175" y="31894"/>
                        <a:pt x="77569" y="31500"/>
                      </a:cubicBezTo>
                      <a:cubicBezTo>
                        <a:pt x="78356" y="31106"/>
                        <a:pt x="83869" y="28744"/>
                        <a:pt x="83869" y="28744"/>
                      </a:cubicBezTo>
                      <a:cubicBezTo>
                        <a:pt x="83869" y="28350"/>
                        <a:pt x="84262" y="27563"/>
                        <a:pt x="84262" y="27169"/>
                      </a:cubicBezTo>
                      <a:lnTo>
                        <a:pt x="81900" y="23231"/>
                      </a:lnTo>
                      <a:cubicBezTo>
                        <a:pt x="81900" y="22444"/>
                        <a:pt x="80719" y="22444"/>
                        <a:pt x="79931" y="22444"/>
                      </a:cubicBezTo>
                      <a:cubicBezTo>
                        <a:pt x="79931" y="22444"/>
                        <a:pt x="74813" y="25200"/>
                        <a:pt x="74025" y="25200"/>
                      </a:cubicBezTo>
                      <a:cubicBezTo>
                        <a:pt x="73631" y="25594"/>
                        <a:pt x="72450" y="24412"/>
                        <a:pt x="72450" y="24412"/>
                      </a:cubicBezTo>
                      <a:cubicBezTo>
                        <a:pt x="71662" y="22837"/>
                        <a:pt x="70481" y="21656"/>
                        <a:pt x="69694" y="20475"/>
                      </a:cubicBezTo>
                      <a:lnTo>
                        <a:pt x="69694" y="20081"/>
                      </a:lnTo>
                      <a:cubicBezTo>
                        <a:pt x="69694" y="20081"/>
                        <a:pt x="68512" y="19294"/>
                        <a:pt x="68906" y="18506"/>
                      </a:cubicBezTo>
                      <a:cubicBezTo>
                        <a:pt x="69694" y="18112"/>
                        <a:pt x="73631" y="13388"/>
                        <a:pt x="73631" y="13388"/>
                      </a:cubicBezTo>
                      <a:cubicBezTo>
                        <a:pt x="73631" y="12994"/>
                        <a:pt x="73631" y="11813"/>
                        <a:pt x="72844" y="11419"/>
                      </a:cubicBezTo>
                      <a:lnTo>
                        <a:pt x="70088" y="8662"/>
                      </a:lnTo>
                      <a:cubicBezTo>
                        <a:pt x="69694" y="8269"/>
                        <a:pt x="68512" y="8269"/>
                        <a:pt x="67725" y="9056"/>
                      </a:cubicBezTo>
                      <a:cubicBezTo>
                        <a:pt x="67725" y="9056"/>
                        <a:pt x="64181" y="13781"/>
                        <a:pt x="63787" y="14175"/>
                      </a:cubicBezTo>
                      <a:cubicBezTo>
                        <a:pt x="63394" y="14569"/>
                        <a:pt x="62213" y="14175"/>
                        <a:pt x="62213" y="14175"/>
                      </a:cubicBezTo>
                      <a:cubicBezTo>
                        <a:pt x="61031" y="13388"/>
                        <a:pt x="59456" y="12600"/>
                        <a:pt x="57488" y="11813"/>
                      </a:cubicBezTo>
                      <a:cubicBezTo>
                        <a:pt x="57488" y="11813"/>
                        <a:pt x="56306" y="11025"/>
                        <a:pt x="57094" y="10237"/>
                      </a:cubicBezTo>
                      <a:cubicBezTo>
                        <a:pt x="57094" y="9450"/>
                        <a:pt x="58669" y="3938"/>
                        <a:pt x="58669" y="3938"/>
                      </a:cubicBezTo>
                      <a:cubicBezTo>
                        <a:pt x="58669" y="3150"/>
                        <a:pt x="58669" y="2362"/>
                        <a:pt x="57488" y="2362"/>
                      </a:cubicBezTo>
                      <a:lnTo>
                        <a:pt x="53550" y="1181"/>
                      </a:lnTo>
                      <a:cubicBezTo>
                        <a:pt x="53156" y="787"/>
                        <a:pt x="51975" y="1575"/>
                        <a:pt x="51975" y="1969"/>
                      </a:cubicBezTo>
                      <a:cubicBezTo>
                        <a:pt x="51975" y="1969"/>
                        <a:pt x="50400" y="8269"/>
                        <a:pt x="50400" y="8269"/>
                      </a:cubicBezTo>
                      <a:cubicBezTo>
                        <a:pt x="50400" y="9056"/>
                        <a:pt x="49219" y="9056"/>
                        <a:pt x="49219" y="9056"/>
                      </a:cubicBezTo>
                      <a:cubicBezTo>
                        <a:pt x="46856" y="8662"/>
                        <a:pt x="45281" y="8662"/>
                        <a:pt x="43313" y="8662"/>
                      </a:cubicBezTo>
                      <a:cubicBezTo>
                        <a:pt x="43313" y="8662"/>
                        <a:pt x="42131" y="8662"/>
                        <a:pt x="42131" y="7875"/>
                      </a:cubicBezTo>
                      <a:cubicBezTo>
                        <a:pt x="42131" y="7087"/>
                        <a:pt x="40950" y="1575"/>
                        <a:pt x="40950" y="1575"/>
                      </a:cubicBezTo>
                      <a:cubicBezTo>
                        <a:pt x="40950" y="787"/>
                        <a:pt x="40556" y="394"/>
                        <a:pt x="39769" y="0"/>
                      </a:cubicBezTo>
                      <a:lnTo>
                        <a:pt x="35044" y="787"/>
                      </a:lnTo>
                      <a:cubicBezTo>
                        <a:pt x="34256" y="787"/>
                        <a:pt x="33863" y="1575"/>
                        <a:pt x="33863" y="2362"/>
                      </a:cubicBezTo>
                      <a:cubicBezTo>
                        <a:pt x="33863" y="2362"/>
                        <a:pt x="35044" y="8269"/>
                        <a:pt x="35044" y="9056"/>
                      </a:cubicBezTo>
                      <a:cubicBezTo>
                        <a:pt x="35044" y="9844"/>
                        <a:pt x="33863" y="9844"/>
                        <a:pt x="33863" y="9844"/>
                      </a:cubicBezTo>
                      <a:cubicBezTo>
                        <a:pt x="31894" y="10631"/>
                        <a:pt x="30319" y="11025"/>
                        <a:pt x="28744" y="11813"/>
                      </a:cubicBezTo>
                      <a:lnTo>
                        <a:pt x="28744" y="11813"/>
                      </a:lnTo>
                      <a:cubicBezTo>
                        <a:pt x="28744" y="11813"/>
                        <a:pt x="27563" y="12206"/>
                        <a:pt x="27563" y="11419"/>
                      </a:cubicBezTo>
                      <a:cubicBezTo>
                        <a:pt x="27169" y="11025"/>
                        <a:pt x="24019" y="5513"/>
                        <a:pt x="24019" y="5513"/>
                      </a:cubicBezTo>
                      <a:cubicBezTo>
                        <a:pt x="23625" y="4725"/>
                        <a:pt x="22838" y="4725"/>
                        <a:pt x="21656" y="5119"/>
                      </a:cubicBezTo>
                      <a:lnTo>
                        <a:pt x="18113" y="7481"/>
                      </a:lnTo>
                      <a:cubicBezTo>
                        <a:pt x="17719" y="7875"/>
                        <a:pt x="17719" y="8662"/>
                        <a:pt x="17719" y="9056"/>
                      </a:cubicBezTo>
                      <a:cubicBezTo>
                        <a:pt x="17719" y="9056"/>
                        <a:pt x="21262" y="14175"/>
                        <a:pt x="21656" y="14962"/>
                      </a:cubicBezTo>
                      <a:cubicBezTo>
                        <a:pt x="21656" y="15356"/>
                        <a:pt x="20475" y="16537"/>
                        <a:pt x="20475" y="16537"/>
                      </a:cubicBezTo>
                      <a:cubicBezTo>
                        <a:pt x="19294" y="17719"/>
                        <a:pt x="18113" y="18900"/>
                        <a:pt x="16931" y="20081"/>
                      </a:cubicBezTo>
                      <a:cubicBezTo>
                        <a:pt x="16931" y="20081"/>
                        <a:pt x="15750" y="20869"/>
                        <a:pt x="15356" y="20869"/>
                      </a:cubicBezTo>
                      <a:cubicBezTo>
                        <a:pt x="14963" y="20475"/>
                        <a:pt x="10238" y="16931"/>
                        <a:pt x="10238" y="16931"/>
                      </a:cubicBezTo>
                      <a:cubicBezTo>
                        <a:pt x="9844" y="16537"/>
                        <a:pt x="8662" y="16931"/>
                        <a:pt x="8662" y="17325"/>
                      </a:cubicBezTo>
                      <a:lnTo>
                        <a:pt x="6300" y="21263"/>
                      </a:lnTo>
                      <a:cubicBezTo>
                        <a:pt x="5906" y="22050"/>
                        <a:pt x="5906" y="22837"/>
                        <a:pt x="6300" y="23231"/>
                      </a:cubicBezTo>
                      <a:cubicBezTo>
                        <a:pt x="6300" y="23231"/>
                        <a:pt x="11419" y="26775"/>
                        <a:pt x="12206" y="27169"/>
                      </a:cubicBezTo>
                      <a:cubicBezTo>
                        <a:pt x="12994" y="27563"/>
                        <a:pt x="12206" y="28744"/>
                        <a:pt x="12206" y="28744"/>
                      </a:cubicBezTo>
                      <a:cubicBezTo>
                        <a:pt x="11025" y="30712"/>
                        <a:pt x="10631" y="31894"/>
                        <a:pt x="9844" y="33469"/>
                      </a:cubicBezTo>
                      <a:cubicBezTo>
                        <a:pt x="9844" y="33469"/>
                        <a:pt x="9056" y="35044"/>
                        <a:pt x="8662" y="34650"/>
                      </a:cubicBezTo>
                      <a:cubicBezTo>
                        <a:pt x="7875" y="34650"/>
                        <a:pt x="2363" y="33469"/>
                        <a:pt x="2363" y="33469"/>
                      </a:cubicBezTo>
                      <a:cubicBezTo>
                        <a:pt x="1181" y="33469"/>
                        <a:pt x="787" y="34256"/>
                        <a:pt x="787" y="34650"/>
                      </a:cubicBezTo>
                      <a:lnTo>
                        <a:pt x="0" y="38981"/>
                      </a:lnTo>
                      <a:cubicBezTo>
                        <a:pt x="0" y="39769"/>
                        <a:pt x="787" y="40162"/>
                        <a:pt x="1181" y="40556"/>
                      </a:cubicBezTo>
                      <a:cubicBezTo>
                        <a:pt x="1181" y="40556"/>
                        <a:pt x="7088" y="41737"/>
                        <a:pt x="7481" y="41737"/>
                      </a:cubicBezTo>
                      <a:cubicBezTo>
                        <a:pt x="7875" y="42131"/>
                        <a:pt x="7875" y="43313"/>
                        <a:pt x="7875" y="43313"/>
                      </a:cubicBezTo>
                      <a:lnTo>
                        <a:pt x="7875" y="43313"/>
                      </a:lnTo>
                      <a:cubicBezTo>
                        <a:pt x="7875" y="44888"/>
                        <a:pt x="7875" y="46856"/>
                        <a:pt x="8662" y="48431"/>
                      </a:cubicBezTo>
                      <a:lnTo>
                        <a:pt x="7875" y="48825"/>
                      </a:lnTo>
                      <a:cubicBezTo>
                        <a:pt x="7875" y="48825"/>
                        <a:pt x="8662" y="50006"/>
                        <a:pt x="7875" y="50400"/>
                      </a:cubicBezTo>
                      <a:cubicBezTo>
                        <a:pt x="7481" y="50400"/>
                        <a:pt x="787" y="51975"/>
                        <a:pt x="787" y="51975"/>
                      </a:cubicBezTo>
                      <a:cubicBezTo>
                        <a:pt x="394" y="52369"/>
                        <a:pt x="-394" y="52763"/>
                        <a:pt x="394" y="53550"/>
                      </a:cubicBezTo>
                      <a:lnTo>
                        <a:pt x="1575" y="57487"/>
                      </a:lnTo>
                      <a:cubicBezTo>
                        <a:pt x="1575" y="58275"/>
                        <a:pt x="1969" y="58669"/>
                        <a:pt x="2756" y="58275"/>
                      </a:cubicBezTo>
                      <a:cubicBezTo>
                        <a:pt x="2756" y="58275"/>
                        <a:pt x="8662" y="56700"/>
                        <a:pt x="9056" y="56700"/>
                      </a:cubicBezTo>
                      <a:cubicBezTo>
                        <a:pt x="10238" y="56306"/>
                        <a:pt x="11025" y="57487"/>
                        <a:pt x="11025" y="57487"/>
                      </a:cubicBezTo>
                      <a:cubicBezTo>
                        <a:pt x="11419" y="59063"/>
                        <a:pt x="12206" y="60638"/>
                        <a:pt x="13387" y="62606"/>
                      </a:cubicBezTo>
                      <a:lnTo>
                        <a:pt x="12994" y="62606"/>
                      </a:lnTo>
                      <a:cubicBezTo>
                        <a:pt x="12994" y="62606"/>
                        <a:pt x="13387" y="63787"/>
                        <a:pt x="12994" y="64181"/>
                      </a:cubicBezTo>
                      <a:cubicBezTo>
                        <a:pt x="12994" y="64969"/>
                        <a:pt x="8269" y="68119"/>
                        <a:pt x="8269" y="68119"/>
                      </a:cubicBezTo>
                      <a:cubicBezTo>
                        <a:pt x="7088" y="68513"/>
                        <a:pt x="7088" y="69300"/>
                        <a:pt x="7875" y="69694"/>
                      </a:cubicBezTo>
                      <a:lnTo>
                        <a:pt x="10631" y="73631"/>
                      </a:lnTo>
                      <a:cubicBezTo>
                        <a:pt x="11419" y="74025"/>
                        <a:pt x="11813" y="74025"/>
                        <a:pt x="12206" y="73631"/>
                      </a:cubicBezTo>
                      <a:cubicBezTo>
                        <a:pt x="12206" y="73631"/>
                        <a:pt x="16931" y="69694"/>
                        <a:pt x="17325" y="69694"/>
                      </a:cubicBezTo>
                      <a:cubicBezTo>
                        <a:pt x="18113" y="69300"/>
                        <a:pt x="19294" y="70481"/>
                        <a:pt x="19294" y="70481"/>
                      </a:cubicBezTo>
                      <a:cubicBezTo>
                        <a:pt x="20475" y="71662"/>
                        <a:pt x="21656" y="72844"/>
                        <a:pt x="23231" y="73631"/>
                      </a:cubicBezTo>
                      <a:cubicBezTo>
                        <a:pt x="23231" y="73631"/>
                        <a:pt x="23625" y="74813"/>
                        <a:pt x="23625" y="75206"/>
                      </a:cubicBezTo>
                      <a:cubicBezTo>
                        <a:pt x="23231" y="75994"/>
                        <a:pt x="20081" y="81506"/>
                        <a:pt x="20081" y="81506"/>
                      </a:cubicBezTo>
                      <a:cubicBezTo>
                        <a:pt x="20081" y="81900"/>
                        <a:pt x="20081" y="82688"/>
                        <a:pt x="20869" y="83081"/>
                      </a:cubicBezTo>
                      <a:lnTo>
                        <a:pt x="24806" y="85444"/>
                      </a:lnTo>
                      <a:cubicBezTo>
                        <a:pt x="25200" y="85837"/>
                        <a:pt x="25988" y="85444"/>
                        <a:pt x="26381" y="85050"/>
                      </a:cubicBezTo>
                      <a:cubicBezTo>
                        <a:pt x="26381" y="85050"/>
                        <a:pt x="29137" y="79931"/>
                        <a:pt x="29925" y="79144"/>
                      </a:cubicBezTo>
                      <a:cubicBezTo>
                        <a:pt x="29925" y="78750"/>
                        <a:pt x="31106" y="78750"/>
                        <a:pt x="31106" y="78750"/>
                      </a:cubicBezTo>
                      <a:cubicBezTo>
                        <a:pt x="32681" y="79537"/>
                        <a:pt x="34650" y="79537"/>
                        <a:pt x="36225" y="80325"/>
                      </a:cubicBezTo>
                      <a:cubicBezTo>
                        <a:pt x="36225" y="80325"/>
                        <a:pt x="37406" y="80719"/>
                        <a:pt x="37406" y="81506"/>
                      </a:cubicBezTo>
                      <a:cubicBezTo>
                        <a:pt x="37406" y="82294"/>
                        <a:pt x="37012" y="88200"/>
                        <a:pt x="37012" y="88200"/>
                      </a:cubicBezTo>
                      <a:cubicBezTo>
                        <a:pt x="37012" y="88594"/>
                        <a:pt x="37406" y="89381"/>
                        <a:pt x="38194" y="89381"/>
                      </a:cubicBezTo>
                      <a:lnTo>
                        <a:pt x="42919" y="89775"/>
                      </a:lnTo>
                      <a:cubicBezTo>
                        <a:pt x="43706" y="90169"/>
                        <a:pt x="44100" y="89381"/>
                        <a:pt x="44100" y="88594"/>
                      </a:cubicBezTo>
                      <a:cubicBezTo>
                        <a:pt x="44100" y="88594"/>
                        <a:pt x="44887" y="82294"/>
                        <a:pt x="44887" y="81900"/>
                      </a:cubicBezTo>
                      <a:cubicBezTo>
                        <a:pt x="44887" y="81112"/>
                        <a:pt x="46069" y="81112"/>
                        <a:pt x="46069" y="81112"/>
                      </a:cubicBezTo>
                      <a:cubicBezTo>
                        <a:pt x="48037" y="81112"/>
                        <a:pt x="49613" y="81112"/>
                        <a:pt x="51188" y="80719"/>
                      </a:cubicBezTo>
                      <a:cubicBezTo>
                        <a:pt x="51188" y="80719"/>
                        <a:pt x="53156" y="80325"/>
                        <a:pt x="53156" y="81112"/>
                      </a:cubicBezTo>
                      <a:cubicBezTo>
                        <a:pt x="53156" y="81506"/>
                        <a:pt x="55519" y="87412"/>
                        <a:pt x="55519" y="87412"/>
                      </a:cubicBezTo>
                      <a:cubicBezTo>
                        <a:pt x="55519" y="88200"/>
                        <a:pt x="56306" y="88200"/>
                        <a:pt x="57488" y="88200"/>
                      </a:cubicBezTo>
                      <a:lnTo>
                        <a:pt x="61425" y="86625"/>
                      </a:lnTo>
                      <a:cubicBezTo>
                        <a:pt x="61819" y="86231"/>
                        <a:pt x="62606" y="85444"/>
                        <a:pt x="61819" y="85050"/>
                      </a:cubicBezTo>
                      <a:cubicBezTo>
                        <a:pt x="61819" y="85050"/>
                        <a:pt x="59456" y="79537"/>
                        <a:pt x="59456" y="78750"/>
                      </a:cubicBezTo>
                      <a:cubicBezTo>
                        <a:pt x="59456" y="78356"/>
                        <a:pt x="60637" y="77569"/>
                        <a:pt x="60637" y="77569"/>
                      </a:cubicBezTo>
                      <a:cubicBezTo>
                        <a:pt x="61819" y="76781"/>
                        <a:pt x="63394" y="75994"/>
                        <a:pt x="65363" y="74813"/>
                      </a:cubicBezTo>
                      <a:cubicBezTo>
                        <a:pt x="65363" y="74813"/>
                        <a:pt x="66544" y="74025"/>
                        <a:pt x="66544" y="74419"/>
                      </a:cubicBezTo>
                      <a:cubicBezTo>
                        <a:pt x="67331" y="74813"/>
                        <a:pt x="71269" y="79537"/>
                        <a:pt x="71269" y="79537"/>
                      </a:cubicBezTo>
                      <a:cubicBezTo>
                        <a:pt x="71662" y="80325"/>
                        <a:pt x="72844" y="80325"/>
                        <a:pt x="72844" y="79537"/>
                      </a:cubicBezTo>
                      <a:lnTo>
                        <a:pt x="76387" y="76781"/>
                      </a:lnTo>
                      <a:cubicBezTo>
                        <a:pt x="76781" y="76388"/>
                        <a:pt x="76781" y="75206"/>
                        <a:pt x="76387" y="74813"/>
                      </a:cubicBezTo>
                      <a:cubicBezTo>
                        <a:pt x="76387" y="74813"/>
                        <a:pt x="72450" y="70481"/>
                        <a:pt x="71662" y="70087"/>
                      </a:cubicBezTo>
                      <a:cubicBezTo>
                        <a:pt x="71269" y="69300"/>
                        <a:pt x="72450" y="68513"/>
                        <a:pt x="72450" y="68513"/>
                      </a:cubicBezTo>
                      <a:lnTo>
                        <a:pt x="71662" y="68513"/>
                      </a:lnTo>
                      <a:cubicBezTo>
                        <a:pt x="72450" y="67725"/>
                        <a:pt x="72844" y="66938"/>
                        <a:pt x="73631" y="66544"/>
                      </a:cubicBezTo>
                      <a:cubicBezTo>
                        <a:pt x="74025" y="65756"/>
                        <a:pt x="74813" y="64969"/>
                        <a:pt x="74813" y="64181"/>
                      </a:cubicBezTo>
                      <a:lnTo>
                        <a:pt x="74813" y="64575"/>
                      </a:lnTo>
                      <a:cubicBezTo>
                        <a:pt x="74813" y="64575"/>
                        <a:pt x="75994" y="63000"/>
                        <a:pt x="76387" y="63394"/>
                      </a:cubicBezTo>
                      <a:cubicBezTo>
                        <a:pt x="76781" y="63787"/>
                        <a:pt x="82688" y="66150"/>
                        <a:pt x="82688" y="66150"/>
                      </a:cubicBezTo>
                      <a:cubicBezTo>
                        <a:pt x="83081" y="66544"/>
                        <a:pt x="83869" y="66150"/>
                        <a:pt x="83869" y="65756"/>
                      </a:cubicBezTo>
                      <a:lnTo>
                        <a:pt x="85838" y="61819"/>
                      </a:lnTo>
                      <a:cubicBezTo>
                        <a:pt x="86231" y="58275"/>
                        <a:pt x="85838" y="57881"/>
                        <a:pt x="85050" y="57487"/>
                      </a:cubicBezTo>
                      <a:close/>
                      <a:moveTo>
                        <a:pt x="29925" y="35044"/>
                      </a:moveTo>
                      <a:cubicBezTo>
                        <a:pt x="28744" y="36619"/>
                        <a:pt x="26381" y="36619"/>
                        <a:pt x="24806" y="35831"/>
                      </a:cubicBezTo>
                      <a:cubicBezTo>
                        <a:pt x="23625" y="35044"/>
                        <a:pt x="23231" y="32681"/>
                        <a:pt x="24412" y="31106"/>
                      </a:cubicBezTo>
                      <a:cubicBezTo>
                        <a:pt x="25594" y="29531"/>
                        <a:pt x="27169" y="29138"/>
                        <a:pt x="29137" y="30319"/>
                      </a:cubicBezTo>
                      <a:cubicBezTo>
                        <a:pt x="30319" y="30712"/>
                        <a:pt x="31106" y="33075"/>
                        <a:pt x="29925" y="35044"/>
                      </a:cubicBezTo>
                      <a:close/>
                      <a:moveTo>
                        <a:pt x="42131" y="68906"/>
                      </a:moveTo>
                      <a:cubicBezTo>
                        <a:pt x="40556" y="68906"/>
                        <a:pt x="39375" y="67331"/>
                        <a:pt x="39375" y="65362"/>
                      </a:cubicBezTo>
                      <a:cubicBezTo>
                        <a:pt x="39375" y="63000"/>
                        <a:pt x="41344" y="61819"/>
                        <a:pt x="42919" y="61819"/>
                      </a:cubicBezTo>
                      <a:cubicBezTo>
                        <a:pt x="45281" y="61819"/>
                        <a:pt x="46463" y="63394"/>
                        <a:pt x="46463" y="65756"/>
                      </a:cubicBezTo>
                      <a:cubicBezTo>
                        <a:pt x="46069" y="67725"/>
                        <a:pt x="44494" y="69300"/>
                        <a:pt x="42131" y="68906"/>
                      </a:cubicBezTo>
                      <a:close/>
                      <a:moveTo>
                        <a:pt x="51975" y="50400"/>
                      </a:moveTo>
                      <a:cubicBezTo>
                        <a:pt x="49219" y="54731"/>
                        <a:pt x="43313" y="55912"/>
                        <a:pt x="38588" y="53156"/>
                      </a:cubicBezTo>
                      <a:cubicBezTo>
                        <a:pt x="33863" y="50006"/>
                        <a:pt x="32681" y="43706"/>
                        <a:pt x="35831" y="38981"/>
                      </a:cubicBezTo>
                      <a:cubicBezTo>
                        <a:pt x="38588" y="34650"/>
                        <a:pt x="45281" y="33469"/>
                        <a:pt x="49613" y="36225"/>
                      </a:cubicBezTo>
                      <a:cubicBezTo>
                        <a:pt x="54338" y="39375"/>
                        <a:pt x="55519" y="45675"/>
                        <a:pt x="51975" y="50400"/>
                      </a:cubicBezTo>
                      <a:close/>
                      <a:moveTo>
                        <a:pt x="64181" y="38587"/>
                      </a:moveTo>
                      <a:cubicBezTo>
                        <a:pt x="63000" y="39375"/>
                        <a:pt x="60637" y="38587"/>
                        <a:pt x="59456" y="37013"/>
                      </a:cubicBezTo>
                      <a:cubicBezTo>
                        <a:pt x="59063" y="35438"/>
                        <a:pt x="59456" y="33075"/>
                        <a:pt x="61425" y="32287"/>
                      </a:cubicBezTo>
                      <a:cubicBezTo>
                        <a:pt x="63000" y="31500"/>
                        <a:pt x="65363" y="31894"/>
                        <a:pt x="66150" y="33862"/>
                      </a:cubicBezTo>
                      <a:cubicBezTo>
                        <a:pt x="66938" y="35831"/>
                        <a:pt x="66544" y="37800"/>
                        <a:pt x="64181" y="38587"/>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5" name="Google Shape;405;p33"/>
                <p:cNvSpPr/>
                <p:nvPr/>
              </p:nvSpPr>
              <p:spPr>
                <a:xfrm>
                  <a:off x="4317081" y="3319764"/>
                  <a:ext cx="60637" cy="397687"/>
                </a:xfrm>
                <a:custGeom>
                  <a:avLst/>
                  <a:gdLst/>
                  <a:ahLst/>
                  <a:cxnLst/>
                  <a:rect l="l" t="t" r="r" b="b"/>
                  <a:pathLst>
                    <a:path w="60637" h="397687" extrusionOk="0">
                      <a:moveTo>
                        <a:pt x="44100" y="2756"/>
                      </a:moveTo>
                      <a:cubicBezTo>
                        <a:pt x="41738" y="2756"/>
                        <a:pt x="39375" y="1575"/>
                        <a:pt x="37800" y="0"/>
                      </a:cubicBezTo>
                      <a:cubicBezTo>
                        <a:pt x="36619" y="2756"/>
                        <a:pt x="34256" y="4725"/>
                        <a:pt x="30713" y="4725"/>
                      </a:cubicBezTo>
                      <a:lnTo>
                        <a:pt x="30319" y="4725"/>
                      </a:lnTo>
                      <a:lnTo>
                        <a:pt x="29531" y="4725"/>
                      </a:lnTo>
                      <a:lnTo>
                        <a:pt x="25594" y="4331"/>
                      </a:lnTo>
                      <a:lnTo>
                        <a:pt x="25200" y="4331"/>
                      </a:lnTo>
                      <a:cubicBezTo>
                        <a:pt x="24412" y="4331"/>
                        <a:pt x="24019" y="3938"/>
                        <a:pt x="24019" y="3938"/>
                      </a:cubicBezTo>
                      <a:lnTo>
                        <a:pt x="0" y="397688"/>
                      </a:lnTo>
                      <a:lnTo>
                        <a:pt x="60638" y="397688"/>
                      </a:lnTo>
                      <a:lnTo>
                        <a:pt x="44888" y="3150"/>
                      </a:lnTo>
                      <a:lnTo>
                        <a:pt x="44100" y="315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sp>
          <p:nvSpPr>
            <p:cNvPr id="406" name="Google Shape;406;p33"/>
            <p:cNvSpPr/>
            <p:nvPr/>
          </p:nvSpPr>
          <p:spPr>
            <a:xfrm>
              <a:off x="4085556" y="3724539"/>
              <a:ext cx="395325" cy="12993"/>
            </a:xfrm>
            <a:custGeom>
              <a:avLst/>
              <a:gdLst/>
              <a:ahLst/>
              <a:cxnLst/>
              <a:rect l="l" t="t" r="r" b="b"/>
              <a:pathLst>
                <a:path w="395325" h="12993" extrusionOk="0">
                  <a:moveTo>
                    <a:pt x="0" y="0"/>
                  </a:moveTo>
                  <a:lnTo>
                    <a:pt x="395325" y="0"/>
                  </a:lnTo>
                  <a:lnTo>
                    <a:pt x="395325" y="12994"/>
                  </a:lnTo>
                  <a:lnTo>
                    <a:pt x="0" y="12994"/>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407" name="Google Shape;407;p33"/>
          <p:cNvGrpSpPr/>
          <p:nvPr/>
        </p:nvGrpSpPr>
        <p:grpSpPr>
          <a:xfrm>
            <a:off x="2990415" y="1308316"/>
            <a:ext cx="464827" cy="536894"/>
            <a:chOff x="4067602" y="1827696"/>
            <a:chExt cx="465618" cy="537862"/>
          </a:xfrm>
          <a:solidFill>
            <a:srgbClr val="203752"/>
          </a:solidFill>
        </p:grpSpPr>
        <p:sp>
          <p:nvSpPr>
            <p:cNvPr id="408" name="Google Shape;408;p33"/>
            <p:cNvSpPr/>
            <p:nvPr/>
          </p:nvSpPr>
          <p:spPr>
            <a:xfrm>
              <a:off x="4067602" y="2189159"/>
              <a:ext cx="88041" cy="163800"/>
            </a:xfrm>
            <a:custGeom>
              <a:avLst/>
              <a:gdLst/>
              <a:ahLst/>
              <a:cxnLst/>
              <a:rect l="l" t="t" r="r" b="b"/>
              <a:pathLst>
                <a:path w="88041" h="163800" extrusionOk="0">
                  <a:moveTo>
                    <a:pt x="88041" y="0"/>
                  </a:moveTo>
                  <a:cubicBezTo>
                    <a:pt x="68354" y="10631"/>
                    <a:pt x="51423" y="22838"/>
                    <a:pt x="40791" y="37012"/>
                  </a:cubicBezTo>
                  <a:cubicBezTo>
                    <a:pt x="34885" y="44100"/>
                    <a:pt x="-10396" y="101588"/>
                    <a:pt x="2204" y="137813"/>
                  </a:cubicBezTo>
                  <a:lnTo>
                    <a:pt x="3385" y="141750"/>
                  </a:lnTo>
                  <a:lnTo>
                    <a:pt x="7323" y="143325"/>
                  </a:lnTo>
                  <a:cubicBezTo>
                    <a:pt x="9291" y="144113"/>
                    <a:pt x="40004" y="154744"/>
                    <a:pt x="87648" y="163800"/>
                  </a:cubicBezTo>
                  <a:lnTo>
                    <a:pt x="87648"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9" name="Google Shape;409;p33"/>
            <p:cNvSpPr/>
            <p:nvPr/>
          </p:nvSpPr>
          <p:spPr>
            <a:xfrm>
              <a:off x="4442294" y="2187190"/>
              <a:ext cx="90926" cy="165768"/>
            </a:xfrm>
            <a:custGeom>
              <a:avLst/>
              <a:gdLst/>
              <a:ahLst/>
              <a:cxnLst/>
              <a:rect l="l" t="t" r="r" b="b"/>
              <a:pathLst>
                <a:path w="90926" h="165768" extrusionOk="0">
                  <a:moveTo>
                    <a:pt x="50794" y="38588"/>
                  </a:moveTo>
                  <a:cubicBezTo>
                    <a:pt x="38981" y="23625"/>
                    <a:pt x="20475" y="10631"/>
                    <a:pt x="0" y="0"/>
                  </a:cubicBezTo>
                  <a:lnTo>
                    <a:pt x="0" y="165769"/>
                  </a:lnTo>
                  <a:cubicBezTo>
                    <a:pt x="48825" y="156713"/>
                    <a:pt x="81506" y="145688"/>
                    <a:pt x="83475" y="144900"/>
                  </a:cubicBezTo>
                  <a:lnTo>
                    <a:pt x="87412" y="143325"/>
                  </a:lnTo>
                  <a:lnTo>
                    <a:pt x="88594" y="139387"/>
                  </a:lnTo>
                  <a:cubicBezTo>
                    <a:pt x="101588" y="103162"/>
                    <a:pt x="56306" y="45675"/>
                    <a:pt x="50794" y="38588"/>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410" name="Google Shape;410;p33"/>
            <p:cNvGrpSpPr/>
            <p:nvPr/>
          </p:nvGrpSpPr>
          <p:grpSpPr>
            <a:xfrm>
              <a:off x="4150525" y="1827696"/>
              <a:ext cx="298462" cy="537862"/>
              <a:chOff x="4150525" y="1827696"/>
              <a:chExt cx="298462" cy="537862"/>
            </a:xfrm>
            <a:grpFill/>
          </p:grpSpPr>
          <p:grpSp>
            <p:nvGrpSpPr>
              <p:cNvPr id="411" name="Google Shape;411;p33"/>
              <p:cNvGrpSpPr/>
              <p:nvPr/>
            </p:nvGrpSpPr>
            <p:grpSpPr>
              <a:xfrm>
                <a:off x="4195018" y="2099384"/>
                <a:ext cx="207900" cy="266174"/>
                <a:chOff x="4195018" y="2099384"/>
                <a:chExt cx="207900" cy="266174"/>
              </a:xfrm>
              <a:grpFill/>
            </p:grpSpPr>
            <p:sp>
              <p:nvSpPr>
                <p:cNvPr id="412" name="Google Shape;412;p33"/>
                <p:cNvSpPr/>
                <p:nvPr/>
              </p:nvSpPr>
              <p:spPr>
                <a:xfrm>
                  <a:off x="4347141" y="2099384"/>
                  <a:ext cx="652" cy="1968"/>
                </a:xfrm>
                <a:custGeom>
                  <a:avLst/>
                  <a:gdLst/>
                  <a:ahLst/>
                  <a:cxnLst/>
                  <a:rect l="l" t="t" r="r" b="b"/>
                  <a:pathLst>
                    <a:path w="652" h="1968" extrusionOk="0">
                      <a:moveTo>
                        <a:pt x="652" y="1969"/>
                      </a:moveTo>
                      <a:cubicBezTo>
                        <a:pt x="652" y="1181"/>
                        <a:pt x="652" y="394"/>
                        <a:pt x="259" y="0"/>
                      </a:cubicBezTo>
                      <a:lnTo>
                        <a:pt x="259" y="0"/>
                      </a:lnTo>
                      <a:cubicBezTo>
                        <a:pt x="-135" y="394"/>
                        <a:pt x="-135" y="1181"/>
                        <a:pt x="652" y="1969"/>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3" name="Google Shape;413;p33"/>
                <p:cNvSpPr/>
                <p:nvPr/>
              </p:nvSpPr>
              <p:spPr>
                <a:xfrm>
                  <a:off x="4195018" y="2124584"/>
                  <a:ext cx="207900" cy="240974"/>
                </a:xfrm>
                <a:custGeom>
                  <a:avLst/>
                  <a:gdLst/>
                  <a:ahLst/>
                  <a:cxnLst/>
                  <a:rect l="l" t="t" r="r" b="b"/>
                  <a:pathLst>
                    <a:path w="207900" h="240974" extrusionOk="0">
                      <a:moveTo>
                        <a:pt x="181912" y="38587"/>
                      </a:moveTo>
                      <a:lnTo>
                        <a:pt x="156319" y="25987"/>
                      </a:lnTo>
                      <a:cubicBezTo>
                        <a:pt x="156319" y="25987"/>
                        <a:pt x="155138" y="13781"/>
                        <a:pt x="154350" y="0"/>
                      </a:cubicBezTo>
                      <a:cubicBezTo>
                        <a:pt x="152775" y="3938"/>
                        <a:pt x="149231" y="6300"/>
                        <a:pt x="145688" y="7481"/>
                      </a:cubicBezTo>
                      <a:lnTo>
                        <a:pt x="147263" y="31500"/>
                      </a:lnTo>
                      <a:lnTo>
                        <a:pt x="164588" y="39769"/>
                      </a:lnTo>
                      <a:cubicBezTo>
                        <a:pt x="165769" y="40556"/>
                        <a:pt x="167344" y="41344"/>
                        <a:pt x="169313" y="42131"/>
                      </a:cubicBezTo>
                      <a:lnTo>
                        <a:pt x="171281" y="42919"/>
                      </a:lnTo>
                      <a:lnTo>
                        <a:pt x="163013" y="55912"/>
                      </a:lnTo>
                      <a:lnTo>
                        <a:pt x="131119" y="97650"/>
                      </a:lnTo>
                      <a:cubicBezTo>
                        <a:pt x="122456" y="100406"/>
                        <a:pt x="113006" y="101587"/>
                        <a:pt x="103163" y="101587"/>
                      </a:cubicBezTo>
                      <a:cubicBezTo>
                        <a:pt x="93713" y="101587"/>
                        <a:pt x="85050" y="100012"/>
                        <a:pt x="77175" y="98044"/>
                      </a:cubicBezTo>
                      <a:lnTo>
                        <a:pt x="35438" y="46856"/>
                      </a:lnTo>
                      <a:lnTo>
                        <a:pt x="34256" y="45281"/>
                      </a:lnTo>
                      <a:cubicBezTo>
                        <a:pt x="39375" y="43313"/>
                        <a:pt x="42919" y="41344"/>
                        <a:pt x="46463" y="40162"/>
                      </a:cubicBezTo>
                      <a:lnTo>
                        <a:pt x="46463" y="40556"/>
                      </a:lnTo>
                      <a:lnTo>
                        <a:pt x="62606" y="33469"/>
                      </a:lnTo>
                      <a:lnTo>
                        <a:pt x="64181" y="8662"/>
                      </a:lnTo>
                      <a:lnTo>
                        <a:pt x="62606" y="7875"/>
                      </a:lnTo>
                      <a:cubicBezTo>
                        <a:pt x="60244" y="7481"/>
                        <a:pt x="57488" y="6300"/>
                        <a:pt x="55519" y="3938"/>
                      </a:cubicBezTo>
                      <a:lnTo>
                        <a:pt x="53944" y="27169"/>
                      </a:lnTo>
                      <a:lnTo>
                        <a:pt x="42919" y="32287"/>
                      </a:lnTo>
                      <a:lnTo>
                        <a:pt x="42919" y="32287"/>
                      </a:lnTo>
                      <a:cubicBezTo>
                        <a:pt x="38981" y="33862"/>
                        <a:pt x="32288" y="36225"/>
                        <a:pt x="24413" y="39769"/>
                      </a:cubicBezTo>
                      <a:cubicBezTo>
                        <a:pt x="23231" y="39769"/>
                        <a:pt x="21656" y="40162"/>
                        <a:pt x="20475" y="41344"/>
                      </a:cubicBezTo>
                      <a:cubicBezTo>
                        <a:pt x="18113" y="42131"/>
                        <a:pt x="15750" y="42919"/>
                        <a:pt x="13388" y="43706"/>
                      </a:cubicBezTo>
                      <a:cubicBezTo>
                        <a:pt x="8663" y="45281"/>
                        <a:pt x="4725" y="46856"/>
                        <a:pt x="0" y="48431"/>
                      </a:cubicBezTo>
                      <a:lnTo>
                        <a:pt x="0" y="234675"/>
                      </a:lnTo>
                      <a:cubicBezTo>
                        <a:pt x="27169" y="238612"/>
                        <a:pt x="58275" y="240975"/>
                        <a:pt x="90169" y="240975"/>
                      </a:cubicBezTo>
                      <a:cubicBezTo>
                        <a:pt x="96075" y="240975"/>
                        <a:pt x="101588" y="240975"/>
                        <a:pt x="107494" y="240581"/>
                      </a:cubicBezTo>
                      <a:lnTo>
                        <a:pt x="112219" y="240581"/>
                      </a:lnTo>
                      <a:cubicBezTo>
                        <a:pt x="114975" y="240581"/>
                        <a:pt x="117338" y="240581"/>
                        <a:pt x="120488" y="240581"/>
                      </a:cubicBezTo>
                      <a:lnTo>
                        <a:pt x="120488" y="240581"/>
                      </a:lnTo>
                      <a:cubicBezTo>
                        <a:pt x="151200" y="240581"/>
                        <a:pt x="181125" y="238219"/>
                        <a:pt x="207900" y="234675"/>
                      </a:cubicBezTo>
                      <a:lnTo>
                        <a:pt x="207900" y="45675"/>
                      </a:lnTo>
                      <a:cubicBezTo>
                        <a:pt x="203963" y="44494"/>
                        <a:pt x="200419" y="42919"/>
                        <a:pt x="196088" y="41737"/>
                      </a:cubicBezTo>
                      <a:cubicBezTo>
                        <a:pt x="193331" y="40556"/>
                        <a:pt x="181912" y="38587"/>
                        <a:pt x="181912" y="38587"/>
                      </a:cubicBezTo>
                      <a:close/>
                      <a:moveTo>
                        <a:pt x="102769" y="222469"/>
                      </a:moveTo>
                      <a:cubicBezTo>
                        <a:pt x="98044" y="222469"/>
                        <a:pt x="94500" y="218531"/>
                        <a:pt x="94500" y="214200"/>
                      </a:cubicBezTo>
                      <a:cubicBezTo>
                        <a:pt x="94500" y="209475"/>
                        <a:pt x="98044" y="205537"/>
                        <a:pt x="102769" y="205537"/>
                      </a:cubicBezTo>
                      <a:cubicBezTo>
                        <a:pt x="107888" y="205537"/>
                        <a:pt x="111431" y="209475"/>
                        <a:pt x="111431" y="214200"/>
                      </a:cubicBezTo>
                      <a:cubicBezTo>
                        <a:pt x="111431" y="218531"/>
                        <a:pt x="107888" y="222469"/>
                        <a:pt x="102769" y="222469"/>
                      </a:cubicBezTo>
                      <a:close/>
                      <a:moveTo>
                        <a:pt x="94500" y="175219"/>
                      </a:moveTo>
                      <a:cubicBezTo>
                        <a:pt x="94500" y="170494"/>
                        <a:pt x="98044" y="166950"/>
                        <a:pt x="102769" y="166950"/>
                      </a:cubicBezTo>
                      <a:cubicBezTo>
                        <a:pt x="107494" y="166950"/>
                        <a:pt x="111431" y="170887"/>
                        <a:pt x="111431" y="175219"/>
                      </a:cubicBezTo>
                      <a:cubicBezTo>
                        <a:pt x="111431" y="179944"/>
                        <a:pt x="107494" y="183487"/>
                        <a:pt x="102769" y="183487"/>
                      </a:cubicBezTo>
                      <a:cubicBezTo>
                        <a:pt x="98044" y="183487"/>
                        <a:pt x="94500" y="179944"/>
                        <a:pt x="94500" y="175219"/>
                      </a:cubicBezTo>
                      <a:close/>
                      <a:moveTo>
                        <a:pt x="103163" y="141356"/>
                      </a:moveTo>
                      <a:cubicBezTo>
                        <a:pt x="98438" y="141356"/>
                        <a:pt x="94500" y="137419"/>
                        <a:pt x="94500" y="133087"/>
                      </a:cubicBezTo>
                      <a:cubicBezTo>
                        <a:pt x="94500" y="128362"/>
                        <a:pt x="98438" y="124425"/>
                        <a:pt x="103163" y="124425"/>
                      </a:cubicBezTo>
                      <a:cubicBezTo>
                        <a:pt x="107888" y="124425"/>
                        <a:pt x="111431" y="128362"/>
                        <a:pt x="111431" y="133087"/>
                      </a:cubicBezTo>
                      <a:cubicBezTo>
                        <a:pt x="111431" y="137813"/>
                        <a:pt x="107888" y="141356"/>
                        <a:pt x="103163" y="141356"/>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414" name="Google Shape;414;p33"/>
              <p:cNvGrpSpPr/>
              <p:nvPr/>
            </p:nvGrpSpPr>
            <p:grpSpPr>
              <a:xfrm>
                <a:off x="4150525" y="1827696"/>
                <a:ext cx="298462" cy="298273"/>
                <a:chOff x="4150525" y="1827696"/>
                <a:chExt cx="298462" cy="298273"/>
              </a:xfrm>
              <a:grpFill/>
            </p:grpSpPr>
            <p:sp>
              <p:nvSpPr>
                <p:cNvPr id="415" name="Google Shape;415;p33"/>
                <p:cNvSpPr/>
                <p:nvPr/>
              </p:nvSpPr>
              <p:spPr>
                <a:xfrm>
                  <a:off x="4150525" y="1827696"/>
                  <a:ext cx="298462" cy="298273"/>
                </a:xfrm>
                <a:custGeom>
                  <a:avLst/>
                  <a:gdLst/>
                  <a:ahLst/>
                  <a:cxnLst/>
                  <a:rect l="l" t="t" r="r" b="b"/>
                  <a:pathLst>
                    <a:path w="298462" h="298273" extrusionOk="0">
                      <a:moveTo>
                        <a:pt x="293738" y="153956"/>
                      </a:moveTo>
                      <a:cubicBezTo>
                        <a:pt x="293738" y="153956"/>
                        <a:pt x="274050" y="151594"/>
                        <a:pt x="272475" y="151200"/>
                      </a:cubicBezTo>
                      <a:cubicBezTo>
                        <a:pt x="269325" y="151200"/>
                        <a:pt x="268931" y="146081"/>
                        <a:pt x="268931" y="146081"/>
                      </a:cubicBezTo>
                      <a:cubicBezTo>
                        <a:pt x="268931" y="140175"/>
                        <a:pt x="267750" y="134269"/>
                        <a:pt x="267356" y="128756"/>
                      </a:cubicBezTo>
                      <a:cubicBezTo>
                        <a:pt x="267356" y="128756"/>
                        <a:pt x="267356" y="123637"/>
                        <a:pt x="268931" y="123637"/>
                      </a:cubicBezTo>
                      <a:cubicBezTo>
                        <a:pt x="271294" y="122850"/>
                        <a:pt x="290587" y="116550"/>
                        <a:pt x="290587" y="116550"/>
                      </a:cubicBezTo>
                      <a:cubicBezTo>
                        <a:pt x="292163" y="115762"/>
                        <a:pt x="294131" y="113400"/>
                        <a:pt x="293344" y="111038"/>
                      </a:cubicBezTo>
                      <a:lnTo>
                        <a:pt x="289406" y="96863"/>
                      </a:lnTo>
                      <a:cubicBezTo>
                        <a:pt x="288225" y="94500"/>
                        <a:pt x="285469" y="92925"/>
                        <a:pt x="283500" y="94106"/>
                      </a:cubicBezTo>
                      <a:cubicBezTo>
                        <a:pt x="283500" y="94106"/>
                        <a:pt x="263812" y="100800"/>
                        <a:pt x="261844" y="101194"/>
                      </a:cubicBezTo>
                      <a:cubicBezTo>
                        <a:pt x="260269" y="101981"/>
                        <a:pt x="257119" y="98437"/>
                        <a:pt x="257119" y="98437"/>
                      </a:cubicBezTo>
                      <a:cubicBezTo>
                        <a:pt x="254756" y="92137"/>
                        <a:pt x="251212" y="87413"/>
                        <a:pt x="248456" y="82294"/>
                      </a:cubicBezTo>
                      <a:cubicBezTo>
                        <a:pt x="248456" y="82294"/>
                        <a:pt x="245700" y="78356"/>
                        <a:pt x="247275" y="77175"/>
                      </a:cubicBezTo>
                      <a:cubicBezTo>
                        <a:pt x="249638" y="75600"/>
                        <a:pt x="264206" y="61819"/>
                        <a:pt x="264206" y="61819"/>
                      </a:cubicBezTo>
                      <a:cubicBezTo>
                        <a:pt x="265781" y="60244"/>
                        <a:pt x="265781" y="57488"/>
                        <a:pt x="265388" y="55519"/>
                      </a:cubicBezTo>
                      <a:lnTo>
                        <a:pt x="255150" y="44494"/>
                      </a:lnTo>
                      <a:cubicBezTo>
                        <a:pt x="253181" y="42919"/>
                        <a:pt x="250425" y="42919"/>
                        <a:pt x="248850" y="44100"/>
                      </a:cubicBezTo>
                      <a:cubicBezTo>
                        <a:pt x="248850" y="44100"/>
                        <a:pt x="233888" y="58275"/>
                        <a:pt x="231919" y="59850"/>
                      </a:cubicBezTo>
                      <a:cubicBezTo>
                        <a:pt x="230344" y="61031"/>
                        <a:pt x="226800" y="58275"/>
                        <a:pt x="226800" y="58275"/>
                      </a:cubicBezTo>
                      <a:cubicBezTo>
                        <a:pt x="222863" y="54337"/>
                        <a:pt x="217744" y="50794"/>
                        <a:pt x="212231" y="48038"/>
                      </a:cubicBezTo>
                      <a:lnTo>
                        <a:pt x="212231" y="47250"/>
                      </a:lnTo>
                      <a:cubicBezTo>
                        <a:pt x="212231" y="47250"/>
                        <a:pt x="208687" y="44887"/>
                        <a:pt x="209475" y="42525"/>
                      </a:cubicBezTo>
                      <a:cubicBezTo>
                        <a:pt x="210656" y="40950"/>
                        <a:pt x="219319" y="21656"/>
                        <a:pt x="219319" y="21656"/>
                      </a:cubicBezTo>
                      <a:cubicBezTo>
                        <a:pt x="219712" y="19687"/>
                        <a:pt x="219319" y="17325"/>
                        <a:pt x="216562" y="15750"/>
                      </a:cubicBezTo>
                      <a:lnTo>
                        <a:pt x="203175" y="9844"/>
                      </a:lnTo>
                      <a:cubicBezTo>
                        <a:pt x="200812" y="9056"/>
                        <a:pt x="198056" y="9844"/>
                        <a:pt x="197269" y="12206"/>
                      </a:cubicBezTo>
                      <a:cubicBezTo>
                        <a:pt x="197269" y="12206"/>
                        <a:pt x="189000" y="31106"/>
                        <a:pt x="188606" y="33075"/>
                      </a:cubicBezTo>
                      <a:cubicBezTo>
                        <a:pt x="187425" y="34650"/>
                        <a:pt x="183488" y="33863"/>
                        <a:pt x="183488" y="33863"/>
                      </a:cubicBezTo>
                      <a:cubicBezTo>
                        <a:pt x="177187" y="32681"/>
                        <a:pt x="172069" y="31500"/>
                        <a:pt x="166163" y="30319"/>
                      </a:cubicBezTo>
                      <a:cubicBezTo>
                        <a:pt x="166163" y="30319"/>
                        <a:pt x="161437" y="29137"/>
                        <a:pt x="161437" y="26775"/>
                      </a:cubicBezTo>
                      <a:cubicBezTo>
                        <a:pt x="161437" y="24806"/>
                        <a:pt x="161437" y="4331"/>
                        <a:pt x="161437" y="4331"/>
                      </a:cubicBezTo>
                      <a:cubicBezTo>
                        <a:pt x="161437" y="1575"/>
                        <a:pt x="158681" y="0"/>
                        <a:pt x="157500" y="0"/>
                      </a:cubicBezTo>
                      <a:lnTo>
                        <a:pt x="142537" y="0"/>
                      </a:lnTo>
                      <a:cubicBezTo>
                        <a:pt x="140175" y="0"/>
                        <a:pt x="137813" y="1575"/>
                        <a:pt x="137813" y="4331"/>
                      </a:cubicBezTo>
                      <a:cubicBezTo>
                        <a:pt x="137813" y="4331"/>
                        <a:pt x="137813" y="24806"/>
                        <a:pt x="137813" y="26775"/>
                      </a:cubicBezTo>
                      <a:cubicBezTo>
                        <a:pt x="137813" y="29137"/>
                        <a:pt x="133875" y="30319"/>
                        <a:pt x="133875" y="30319"/>
                      </a:cubicBezTo>
                      <a:cubicBezTo>
                        <a:pt x="127575" y="31500"/>
                        <a:pt x="121669" y="32681"/>
                        <a:pt x="115763" y="33863"/>
                      </a:cubicBezTo>
                      <a:cubicBezTo>
                        <a:pt x="115763" y="33863"/>
                        <a:pt x="111037" y="34650"/>
                        <a:pt x="111037" y="33075"/>
                      </a:cubicBezTo>
                      <a:cubicBezTo>
                        <a:pt x="109856" y="31106"/>
                        <a:pt x="101194" y="12206"/>
                        <a:pt x="101194" y="12206"/>
                      </a:cubicBezTo>
                      <a:cubicBezTo>
                        <a:pt x="100013" y="9844"/>
                        <a:pt x="97650" y="9056"/>
                        <a:pt x="96075" y="9844"/>
                      </a:cubicBezTo>
                      <a:lnTo>
                        <a:pt x="82294" y="15750"/>
                      </a:lnTo>
                      <a:cubicBezTo>
                        <a:pt x="80325" y="17325"/>
                        <a:pt x="79537" y="19687"/>
                        <a:pt x="80325" y="21656"/>
                      </a:cubicBezTo>
                      <a:cubicBezTo>
                        <a:pt x="80325" y="21656"/>
                        <a:pt x="87806" y="40556"/>
                        <a:pt x="88987" y="42525"/>
                      </a:cubicBezTo>
                      <a:cubicBezTo>
                        <a:pt x="89381" y="44887"/>
                        <a:pt x="86231" y="47250"/>
                        <a:pt x="86231" y="47250"/>
                      </a:cubicBezTo>
                      <a:lnTo>
                        <a:pt x="86231" y="48038"/>
                      </a:lnTo>
                      <a:cubicBezTo>
                        <a:pt x="81112" y="50794"/>
                        <a:pt x="76781" y="54337"/>
                        <a:pt x="72056" y="58275"/>
                      </a:cubicBezTo>
                      <a:lnTo>
                        <a:pt x="71662" y="58275"/>
                      </a:lnTo>
                      <a:cubicBezTo>
                        <a:pt x="71662" y="58275"/>
                        <a:pt x="68119" y="61031"/>
                        <a:pt x="65756" y="59850"/>
                      </a:cubicBezTo>
                      <a:cubicBezTo>
                        <a:pt x="64969" y="58275"/>
                        <a:pt x="49612" y="44100"/>
                        <a:pt x="49612" y="44100"/>
                      </a:cubicBezTo>
                      <a:cubicBezTo>
                        <a:pt x="47644" y="42919"/>
                        <a:pt x="44888" y="42919"/>
                        <a:pt x="43313" y="44494"/>
                      </a:cubicBezTo>
                      <a:lnTo>
                        <a:pt x="33862" y="55913"/>
                      </a:lnTo>
                      <a:cubicBezTo>
                        <a:pt x="32287" y="57488"/>
                        <a:pt x="32287" y="59850"/>
                        <a:pt x="33862" y="61819"/>
                      </a:cubicBezTo>
                      <a:cubicBezTo>
                        <a:pt x="33862" y="61819"/>
                        <a:pt x="49612" y="75600"/>
                        <a:pt x="50006" y="77175"/>
                      </a:cubicBezTo>
                      <a:cubicBezTo>
                        <a:pt x="51581" y="78750"/>
                        <a:pt x="50006" y="82294"/>
                        <a:pt x="50006" y="82294"/>
                      </a:cubicBezTo>
                      <a:cubicBezTo>
                        <a:pt x="46462" y="87413"/>
                        <a:pt x="44100" y="92137"/>
                        <a:pt x="41344" y="98437"/>
                      </a:cubicBezTo>
                      <a:lnTo>
                        <a:pt x="40556" y="98437"/>
                      </a:lnTo>
                      <a:cubicBezTo>
                        <a:pt x="40556" y="98437"/>
                        <a:pt x="38981" y="101588"/>
                        <a:pt x="35831" y="101194"/>
                      </a:cubicBezTo>
                      <a:cubicBezTo>
                        <a:pt x="33862" y="100800"/>
                        <a:pt x="14962" y="94106"/>
                        <a:pt x="14962" y="94106"/>
                      </a:cubicBezTo>
                      <a:cubicBezTo>
                        <a:pt x="12206" y="93319"/>
                        <a:pt x="11025" y="94894"/>
                        <a:pt x="9844" y="96863"/>
                      </a:cubicBezTo>
                      <a:lnTo>
                        <a:pt x="4725" y="111038"/>
                      </a:lnTo>
                      <a:cubicBezTo>
                        <a:pt x="4725" y="113400"/>
                        <a:pt x="5513" y="115762"/>
                        <a:pt x="8269" y="116550"/>
                      </a:cubicBezTo>
                      <a:cubicBezTo>
                        <a:pt x="8269" y="116550"/>
                        <a:pt x="27563" y="122456"/>
                        <a:pt x="29138" y="123637"/>
                      </a:cubicBezTo>
                      <a:cubicBezTo>
                        <a:pt x="30712" y="124031"/>
                        <a:pt x="30712" y="128756"/>
                        <a:pt x="30712" y="128756"/>
                      </a:cubicBezTo>
                      <a:cubicBezTo>
                        <a:pt x="29531" y="134269"/>
                        <a:pt x="29138" y="140569"/>
                        <a:pt x="29138" y="146081"/>
                      </a:cubicBezTo>
                      <a:cubicBezTo>
                        <a:pt x="29138" y="146081"/>
                        <a:pt x="28350" y="151200"/>
                        <a:pt x="26775" y="151200"/>
                      </a:cubicBezTo>
                      <a:cubicBezTo>
                        <a:pt x="24019" y="151594"/>
                        <a:pt x="3544" y="153956"/>
                        <a:pt x="3544" y="153956"/>
                      </a:cubicBezTo>
                      <a:cubicBezTo>
                        <a:pt x="1181" y="153956"/>
                        <a:pt x="0" y="155925"/>
                        <a:pt x="0" y="158288"/>
                      </a:cubicBezTo>
                      <a:lnTo>
                        <a:pt x="1575" y="173250"/>
                      </a:lnTo>
                      <a:cubicBezTo>
                        <a:pt x="1575" y="175613"/>
                        <a:pt x="3544" y="177187"/>
                        <a:pt x="6300" y="177187"/>
                      </a:cubicBezTo>
                      <a:cubicBezTo>
                        <a:pt x="6300" y="177187"/>
                        <a:pt x="26775" y="174825"/>
                        <a:pt x="29138" y="174825"/>
                      </a:cubicBezTo>
                      <a:cubicBezTo>
                        <a:pt x="30712" y="174431"/>
                        <a:pt x="32681" y="178762"/>
                        <a:pt x="32681" y="178762"/>
                      </a:cubicBezTo>
                      <a:cubicBezTo>
                        <a:pt x="34256" y="184275"/>
                        <a:pt x="36225" y="190181"/>
                        <a:pt x="37800" y="196088"/>
                      </a:cubicBezTo>
                      <a:cubicBezTo>
                        <a:pt x="37800" y="196088"/>
                        <a:pt x="38981" y="200419"/>
                        <a:pt x="37406" y="201206"/>
                      </a:cubicBezTo>
                      <a:cubicBezTo>
                        <a:pt x="35438" y="202781"/>
                        <a:pt x="18112" y="213019"/>
                        <a:pt x="18112" y="213019"/>
                      </a:cubicBezTo>
                      <a:cubicBezTo>
                        <a:pt x="15750" y="214200"/>
                        <a:pt x="15356" y="216956"/>
                        <a:pt x="15750" y="218925"/>
                      </a:cubicBezTo>
                      <a:lnTo>
                        <a:pt x="24019" y="231919"/>
                      </a:lnTo>
                      <a:cubicBezTo>
                        <a:pt x="25200" y="234281"/>
                        <a:pt x="27563" y="234675"/>
                        <a:pt x="29925" y="233494"/>
                      </a:cubicBezTo>
                      <a:cubicBezTo>
                        <a:pt x="29925" y="233494"/>
                        <a:pt x="48037" y="222863"/>
                        <a:pt x="49612" y="222075"/>
                      </a:cubicBezTo>
                      <a:cubicBezTo>
                        <a:pt x="51188" y="220500"/>
                        <a:pt x="54731" y="224044"/>
                        <a:pt x="54731" y="224044"/>
                      </a:cubicBezTo>
                      <a:cubicBezTo>
                        <a:pt x="58275" y="229163"/>
                        <a:pt x="61819" y="233494"/>
                        <a:pt x="65756" y="237431"/>
                      </a:cubicBezTo>
                      <a:cubicBezTo>
                        <a:pt x="65756" y="237431"/>
                        <a:pt x="69694" y="240581"/>
                        <a:pt x="68119" y="242550"/>
                      </a:cubicBezTo>
                      <a:cubicBezTo>
                        <a:pt x="66938" y="244125"/>
                        <a:pt x="54731" y="261056"/>
                        <a:pt x="54731" y="261056"/>
                      </a:cubicBezTo>
                      <a:cubicBezTo>
                        <a:pt x="52763" y="262631"/>
                        <a:pt x="53550" y="265388"/>
                        <a:pt x="55125" y="267356"/>
                      </a:cubicBezTo>
                      <a:lnTo>
                        <a:pt x="67725" y="276019"/>
                      </a:lnTo>
                      <a:cubicBezTo>
                        <a:pt x="69694" y="277594"/>
                        <a:pt x="71662" y="276806"/>
                        <a:pt x="73631" y="274838"/>
                      </a:cubicBezTo>
                      <a:cubicBezTo>
                        <a:pt x="73631" y="274838"/>
                        <a:pt x="85050" y="258300"/>
                        <a:pt x="87019" y="256725"/>
                      </a:cubicBezTo>
                      <a:cubicBezTo>
                        <a:pt x="87412" y="255150"/>
                        <a:pt x="92138" y="256725"/>
                        <a:pt x="92138" y="256725"/>
                      </a:cubicBezTo>
                      <a:cubicBezTo>
                        <a:pt x="97256" y="259481"/>
                        <a:pt x="102375" y="261844"/>
                        <a:pt x="108281" y="263813"/>
                      </a:cubicBezTo>
                      <a:cubicBezTo>
                        <a:pt x="108281" y="263813"/>
                        <a:pt x="112219" y="266175"/>
                        <a:pt x="112219" y="268144"/>
                      </a:cubicBezTo>
                      <a:cubicBezTo>
                        <a:pt x="112219" y="269719"/>
                        <a:pt x="107494" y="290194"/>
                        <a:pt x="107494" y="290194"/>
                      </a:cubicBezTo>
                      <a:cubicBezTo>
                        <a:pt x="106313" y="292162"/>
                        <a:pt x="108281" y="295313"/>
                        <a:pt x="110250" y="295313"/>
                      </a:cubicBezTo>
                      <a:lnTo>
                        <a:pt x="124819" y="298069"/>
                      </a:lnTo>
                      <a:cubicBezTo>
                        <a:pt x="127575" y="298463"/>
                        <a:pt x="129544" y="297281"/>
                        <a:pt x="129938" y="294919"/>
                      </a:cubicBezTo>
                      <a:cubicBezTo>
                        <a:pt x="129938" y="294919"/>
                        <a:pt x="134662" y="274444"/>
                        <a:pt x="134662" y="272869"/>
                      </a:cubicBezTo>
                      <a:cubicBezTo>
                        <a:pt x="135450" y="270506"/>
                        <a:pt x="139781" y="270506"/>
                        <a:pt x="139781" y="270506"/>
                      </a:cubicBezTo>
                      <a:lnTo>
                        <a:pt x="139781" y="270113"/>
                      </a:lnTo>
                      <a:cubicBezTo>
                        <a:pt x="142144" y="270506"/>
                        <a:pt x="145688" y="270506"/>
                        <a:pt x="148444" y="270506"/>
                      </a:cubicBezTo>
                      <a:cubicBezTo>
                        <a:pt x="151988" y="270506"/>
                        <a:pt x="154350" y="270506"/>
                        <a:pt x="157106" y="270113"/>
                      </a:cubicBezTo>
                      <a:lnTo>
                        <a:pt x="157106" y="270506"/>
                      </a:lnTo>
                      <a:cubicBezTo>
                        <a:pt x="157106" y="270506"/>
                        <a:pt x="162225" y="270506"/>
                        <a:pt x="162225" y="272869"/>
                      </a:cubicBezTo>
                      <a:cubicBezTo>
                        <a:pt x="163406" y="274444"/>
                        <a:pt x="167344" y="294919"/>
                        <a:pt x="167344" y="294919"/>
                      </a:cubicBezTo>
                      <a:cubicBezTo>
                        <a:pt x="167344" y="297281"/>
                        <a:pt x="170100" y="298856"/>
                        <a:pt x="172069" y="298069"/>
                      </a:cubicBezTo>
                      <a:lnTo>
                        <a:pt x="186638" y="295313"/>
                      </a:lnTo>
                      <a:cubicBezTo>
                        <a:pt x="189394" y="294919"/>
                        <a:pt x="190181" y="292162"/>
                        <a:pt x="190181" y="290194"/>
                      </a:cubicBezTo>
                      <a:cubicBezTo>
                        <a:pt x="190181" y="290194"/>
                        <a:pt x="186244" y="269719"/>
                        <a:pt x="185062" y="268144"/>
                      </a:cubicBezTo>
                      <a:cubicBezTo>
                        <a:pt x="185062" y="266175"/>
                        <a:pt x="189788" y="263813"/>
                        <a:pt x="189788" y="263813"/>
                      </a:cubicBezTo>
                      <a:cubicBezTo>
                        <a:pt x="194906" y="261844"/>
                        <a:pt x="200419" y="259481"/>
                        <a:pt x="205538" y="256725"/>
                      </a:cubicBezTo>
                      <a:cubicBezTo>
                        <a:pt x="205538" y="256725"/>
                        <a:pt x="210263" y="255150"/>
                        <a:pt x="211837" y="256725"/>
                      </a:cubicBezTo>
                      <a:cubicBezTo>
                        <a:pt x="212231" y="258300"/>
                        <a:pt x="224437" y="274838"/>
                        <a:pt x="224437" y="274838"/>
                      </a:cubicBezTo>
                      <a:cubicBezTo>
                        <a:pt x="225619" y="276806"/>
                        <a:pt x="227981" y="277594"/>
                        <a:pt x="230738" y="276019"/>
                      </a:cubicBezTo>
                      <a:lnTo>
                        <a:pt x="241763" y="267356"/>
                      </a:lnTo>
                      <a:cubicBezTo>
                        <a:pt x="243337" y="265781"/>
                        <a:pt x="244519" y="263025"/>
                        <a:pt x="242944" y="261056"/>
                      </a:cubicBezTo>
                      <a:cubicBezTo>
                        <a:pt x="242944" y="261056"/>
                        <a:pt x="231131" y="244519"/>
                        <a:pt x="229556" y="242550"/>
                      </a:cubicBezTo>
                      <a:cubicBezTo>
                        <a:pt x="229163" y="240581"/>
                        <a:pt x="231131" y="237431"/>
                        <a:pt x="231131" y="237431"/>
                      </a:cubicBezTo>
                      <a:cubicBezTo>
                        <a:pt x="235856" y="233494"/>
                        <a:pt x="239400" y="229163"/>
                        <a:pt x="243337" y="224044"/>
                      </a:cubicBezTo>
                      <a:cubicBezTo>
                        <a:pt x="243337" y="224044"/>
                        <a:pt x="246488" y="220500"/>
                        <a:pt x="248062" y="222075"/>
                      </a:cubicBezTo>
                      <a:cubicBezTo>
                        <a:pt x="250819" y="222863"/>
                        <a:pt x="268538" y="233494"/>
                        <a:pt x="268538" y="233494"/>
                      </a:cubicBezTo>
                      <a:cubicBezTo>
                        <a:pt x="270113" y="234281"/>
                        <a:pt x="272475" y="234281"/>
                        <a:pt x="274444" y="231919"/>
                      </a:cubicBezTo>
                      <a:lnTo>
                        <a:pt x="281531" y="218925"/>
                      </a:lnTo>
                      <a:cubicBezTo>
                        <a:pt x="282712" y="217350"/>
                        <a:pt x="282712" y="214200"/>
                        <a:pt x="280350" y="213019"/>
                      </a:cubicBezTo>
                      <a:cubicBezTo>
                        <a:pt x="280350" y="213019"/>
                        <a:pt x="262238" y="202781"/>
                        <a:pt x="260663" y="201206"/>
                      </a:cubicBezTo>
                      <a:cubicBezTo>
                        <a:pt x="259087" y="200419"/>
                        <a:pt x="260269" y="196088"/>
                        <a:pt x="260269" y="196088"/>
                      </a:cubicBezTo>
                      <a:cubicBezTo>
                        <a:pt x="262631" y="190181"/>
                        <a:pt x="264206" y="184275"/>
                        <a:pt x="265388" y="178762"/>
                      </a:cubicBezTo>
                      <a:lnTo>
                        <a:pt x="266175" y="178762"/>
                      </a:lnTo>
                      <a:cubicBezTo>
                        <a:pt x="266175" y="178762"/>
                        <a:pt x="267356" y="174038"/>
                        <a:pt x="269719" y="174825"/>
                      </a:cubicBezTo>
                      <a:cubicBezTo>
                        <a:pt x="271687" y="174825"/>
                        <a:pt x="291769" y="177187"/>
                        <a:pt x="291769" y="177187"/>
                      </a:cubicBezTo>
                      <a:cubicBezTo>
                        <a:pt x="294131" y="177581"/>
                        <a:pt x="296888" y="175613"/>
                        <a:pt x="296888" y="173250"/>
                      </a:cubicBezTo>
                      <a:lnTo>
                        <a:pt x="298462" y="158288"/>
                      </a:lnTo>
                      <a:cubicBezTo>
                        <a:pt x="298462" y="155925"/>
                        <a:pt x="296888" y="153956"/>
                        <a:pt x="293738" y="153956"/>
                      </a:cubicBezTo>
                      <a:close/>
                      <a:moveTo>
                        <a:pt x="92925" y="196088"/>
                      </a:moveTo>
                      <a:cubicBezTo>
                        <a:pt x="86625" y="199631"/>
                        <a:pt x="79537" y="197269"/>
                        <a:pt x="75994" y="191363"/>
                      </a:cubicBezTo>
                      <a:cubicBezTo>
                        <a:pt x="73631" y="185850"/>
                        <a:pt x="75600" y="178762"/>
                        <a:pt x="80719" y="175219"/>
                      </a:cubicBezTo>
                      <a:cubicBezTo>
                        <a:pt x="86625" y="171675"/>
                        <a:pt x="94106" y="173644"/>
                        <a:pt x="96862" y="179550"/>
                      </a:cubicBezTo>
                      <a:cubicBezTo>
                        <a:pt x="100406" y="185456"/>
                        <a:pt x="98831" y="192937"/>
                        <a:pt x="92925" y="196088"/>
                      </a:cubicBezTo>
                      <a:close/>
                      <a:moveTo>
                        <a:pt x="148444" y="67331"/>
                      </a:moveTo>
                      <a:cubicBezTo>
                        <a:pt x="155531" y="67331"/>
                        <a:pt x="160650" y="72450"/>
                        <a:pt x="160650" y="79144"/>
                      </a:cubicBezTo>
                      <a:cubicBezTo>
                        <a:pt x="160650" y="85838"/>
                        <a:pt x="155531" y="90956"/>
                        <a:pt x="148444" y="90956"/>
                      </a:cubicBezTo>
                      <a:cubicBezTo>
                        <a:pt x="142144" y="90956"/>
                        <a:pt x="136631" y="85838"/>
                        <a:pt x="136631" y="79144"/>
                      </a:cubicBezTo>
                      <a:cubicBezTo>
                        <a:pt x="136631" y="72844"/>
                        <a:pt x="141750" y="67331"/>
                        <a:pt x="148444" y="67331"/>
                      </a:cubicBezTo>
                      <a:close/>
                      <a:moveTo>
                        <a:pt x="148444" y="183488"/>
                      </a:moveTo>
                      <a:cubicBezTo>
                        <a:pt x="129938" y="183488"/>
                        <a:pt x="114581" y="168525"/>
                        <a:pt x="114581" y="150413"/>
                      </a:cubicBezTo>
                      <a:cubicBezTo>
                        <a:pt x="114581" y="131512"/>
                        <a:pt x="129544" y="116550"/>
                        <a:pt x="148444" y="116550"/>
                      </a:cubicBezTo>
                      <a:cubicBezTo>
                        <a:pt x="166950" y="116550"/>
                        <a:pt x="181519" y="131512"/>
                        <a:pt x="181519" y="150413"/>
                      </a:cubicBezTo>
                      <a:cubicBezTo>
                        <a:pt x="181519" y="168919"/>
                        <a:pt x="166950" y="183488"/>
                        <a:pt x="148444" y="183488"/>
                      </a:cubicBezTo>
                      <a:close/>
                      <a:moveTo>
                        <a:pt x="220500" y="191363"/>
                      </a:moveTo>
                      <a:cubicBezTo>
                        <a:pt x="216956" y="197269"/>
                        <a:pt x="209869" y="199631"/>
                        <a:pt x="203569" y="196088"/>
                      </a:cubicBezTo>
                      <a:cubicBezTo>
                        <a:pt x="198450" y="192937"/>
                        <a:pt x="196481" y="185456"/>
                        <a:pt x="198844" y="179944"/>
                      </a:cubicBezTo>
                      <a:cubicBezTo>
                        <a:pt x="202388" y="174038"/>
                        <a:pt x="209869" y="172069"/>
                        <a:pt x="215775" y="175613"/>
                      </a:cubicBezTo>
                      <a:cubicBezTo>
                        <a:pt x="222075" y="179156"/>
                        <a:pt x="224044" y="185850"/>
                        <a:pt x="220500" y="191363"/>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6" name="Google Shape;416;p33"/>
                <p:cNvSpPr/>
                <p:nvPr/>
              </p:nvSpPr>
              <p:spPr>
                <a:xfrm>
                  <a:off x="4281643" y="1959996"/>
                  <a:ext cx="35831" cy="35831"/>
                </a:xfrm>
                <a:custGeom>
                  <a:avLst/>
                  <a:gdLst/>
                  <a:ahLst/>
                  <a:cxnLst/>
                  <a:rect l="l" t="t" r="r" b="b"/>
                  <a:pathLst>
                    <a:path w="35831" h="35831" extrusionOk="0">
                      <a:moveTo>
                        <a:pt x="17325" y="0"/>
                      </a:moveTo>
                      <a:cubicBezTo>
                        <a:pt x="7875" y="0"/>
                        <a:pt x="0" y="7875"/>
                        <a:pt x="0" y="18112"/>
                      </a:cubicBezTo>
                      <a:cubicBezTo>
                        <a:pt x="0" y="27956"/>
                        <a:pt x="8269" y="35831"/>
                        <a:pt x="17325" y="35831"/>
                      </a:cubicBezTo>
                      <a:cubicBezTo>
                        <a:pt x="27956" y="35831"/>
                        <a:pt x="35831" y="27956"/>
                        <a:pt x="35831" y="18112"/>
                      </a:cubicBezTo>
                      <a:cubicBezTo>
                        <a:pt x="35831" y="7875"/>
                        <a:pt x="27563" y="0"/>
                        <a:pt x="17325"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grpSp>
        <p:nvGrpSpPr>
          <p:cNvPr id="417" name="Google Shape;417;p33"/>
          <p:cNvGrpSpPr/>
          <p:nvPr/>
        </p:nvGrpSpPr>
        <p:grpSpPr>
          <a:xfrm>
            <a:off x="2136533" y="4347298"/>
            <a:ext cx="400100" cy="454008"/>
            <a:chOff x="2912951" y="5866904"/>
            <a:chExt cx="400822" cy="454781"/>
          </a:xfrm>
          <a:solidFill>
            <a:srgbClr val="203752"/>
          </a:solidFill>
        </p:grpSpPr>
        <p:grpSp>
          <p:nvGrpSpPr>
            <p:cNvPr id="418" name="Google Shape;418;p33"/>
            <p:cNvGrpSpPr/>
            <p:nvPr/>
          </p:nvGrpSpPr>
          <p:grpSpPr>
            <a:xfrm>
              <a:off x="2912951" y="5868412"/>
              <a:ext cx="112719" cy="450516"/>
              <a:chOff x="2912951" y="5868412"/>
              <a:chExt cx="112719" cy="450516"/>
            </a:xfrm>
            <a:grpFill/>
          </p:grpSpPr>
          <p:sp>
            <p:nvSpPr>
              <p:cNvPr id="419" name="Google Shape;419;p33"/>
              <p:cNvSpPr/>
              <p:nvPr/>
            </p:nvSpPr>
            <p:spPr>
              <a:xfrm>
                <a:off x="2972121" y="6064566"/>
                <a:ext cx="53549" cy="254362"/>
              </a:xfrm>
              <a:custGeom>
                <a:avLst/>
                <a:gdLst/>
                <a:ahLst/>
                <a:cxnLst/>
                <a:rect l="l" t="t" r="r" b="b"/>
                <a:pathLst>
                  <a:path w="53549" h="254362" extrusionOk="0">
                    <a:moveTo>
                      <a:pt x="44888" y="0"/>
                    </a:moveTo>
                    <a:lnTo>
                      <a:pt x="8663" y="0"/>
                    </a:lnTo>
                    <a:lnTo>
                      <a:pt x="0" y="227194"/>
                    </a:lnTo>
                    <a:cubicBezTo>
                      <a:pt x="0" y="242550"/>
                      <a:pt x="11813" y="254363"/>
                      <a:pt x="26775" y="254363"/>
                    </a:cubicBezTo>
                    <a:cubicBezTo>
                      <a:pt x="41737" y="254363"/>
                      <a:pt x="53550" y="242550"/>
                      <a:pt x="53550" y="227194"/>
                    </a:cubicBezTo>
                    <a:lnTo>
                      <a:pt x="44888" y="0"/>
                    </a:lnTo>
                    <a:close/>
                    <a:moveTo>
                      <a:pt x="25987" y="235069"/>
                    </a:moveTo>
                    <a:cubicBezTo>
                      <a:pt x="21263" y="235069"/>
                      <a:pt x="17719" y="231525"/>
                      <a:pt x="17719" y="226800"/>
                    </a:cubicBezTo>
                    <a:cubicBezTo>
                      <a:pt x="17719" y="222469"/>
                      <a:pt x="21263" y="218531"/>
                      <a:pt x="25987" y="218531"/>
                    </a:cubicBezTo>
                    <a:cubicBezTo>
                      <a:pt x="30713" y="218531"/>
                      <a:pt x="34256" y="222469"/>
                      <a:pt x="34256" y="226800"/>
                    </a:cubicBezTo>
                    <a:cubicBezTo>
                      <a:pt x="33862" y="231525"/>
                      <a:pt x="30319" y="235069"/>
                      <a:pt x="25987" y="235069"/>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0" name="Google Shape;420;p33"/>
              <p:cNvSpPr/>
              <p:nvPr/>
            </p:nvSpPr>
            <p:spPr>
              <a:xfrm>
                <a:off x="2975665" y="5923998"/>
                <a:ext cx="43706" cy="15356"/>
              </a:xfrm>
              <a:custGeom>
                <a:avLst/>
                <a:gdLst/>
                <a:ahLst/>
                <a:cxnLst/>
                <a:rect l="l" t="t" r="r" b="b"/>
                <a:pathLst>
                  <a:path w="43706" h="15356" extrusionOk="0">
                    <a:moveTo>
                      <a:pt x="40162" y="7481"/>
                    </a:moveTo>
                    <a:lnTo>
                      <a:pt x="38588" y="8269"/>
                    </a:lnTo>
                    <a:lnTo>
                      <a:pt x="37406" y="6694"/>
                    </a:lnTo>
                    <a:lnTo>
                      <a:pt x="36225" y="7875"/>
                    </a:lnTo>
                    <a:lnTo>
                      <a:pt x="35044" y="6300"/>
                    </a:lnTo>
                    <a:lnTo>
                      <a:pt x="33469" y="7481"/>
                    </a:lnTo>
                    <a:lnTo>
                      <a:pt x="32287" y="5512"/>
                    </a:lnTo>
                    <a:lnTo>
                      <a:pt x="30319" y="6694"/>
                    </a:lnTo>
                    <a:lnTo>
                      <a:pt x="29925" y="5512"/>
                    </a:lnTo>
                    <a:lnTo>
                      <a:pt x="27956" y="6300"/>
                    </a:lnTo>
                    <a:lnTo>
                      <a:pt x="26775" y="4725"/>
                    </a:lnTo>
                    <a:lnTo>
                      <a:pt x="25200" y="5906"/>
                    </a:lnTo>
                    <a:lnTo>
                      <a:pt x="24806" y="4331"/>
                    </a:lnTo>
                    <a:lnTo>
                      <a:pt x="22838" y="5512"/>
                    </a:lnTo>
                    <a:lnTo>
                      <a:pt x="21656" y="3544"/>
                    </a:lnTo>
                    <a:lnTo>
                      <a:pt x="20081" y="4725"/>
                    </a:lnTo>
                    <a:lnTo>
                      <a:pt x="19294" y="3150"/>
                    </a:lnTo>
                    <a:lnTo>
                      <a:pt x="17719" y="4331"/>
                    </a:lnTo>
                    <a:lnTo>
                      <a:pt x="16537" y="2756"/>
                    </a:lnTo>
                    <a:lnTo>
                      <a:pt x="14569" y="3544"/>
                    </a:lnTo>
                    <a:lnTo>
                      <a:pt x="13388" y="1969"/>
                    </a:lnTo>
                    <a:lnTo>
                      <a:pt x="12206" y="3150"/>
                    </a:lnTo>
                    <a:lnTo>
                      <a:pt x="11025" y="1575"/>
                    </a:lnTo>
                    <a:lnTo>
                      <a:pt x="9450" y="2756"/>
                    </a:lnTo>
                    <a:lnTo>
                      <a:pt x="8269" y="1181"/>
                    </a:lnTo>
                    <a:lnTo>
                      <a:pt x="7088" y="1969"/>
                    </a:lnTo>
                    <a:lnTo>
                      <a:pt x="5906" y="787"/>
                    </a:lnTo>
                    <a:lnTo>
                      <a:pt x="4331" y="1575"/>
                    </a:lnTo>
                    <a:lnTo>
                      <a:pt x="3150" y="0"/>
                    </a:lnTo>
                    <a:lnTo>
                      <a:pt x="1181" y="1181"/>
                    </a:lnTo>
                    <a:lnTo>
                      <a:pt x="0" y="7875"/>
                    </a:lnTo>
                    <a:lnTo>
                      <a:pt x="42525" y="15356"/>
                    </a:lnTo>
                    <a:lnTo>
                      <a:pt x="43706" y="9450"/>
                    </a:lnTo>
                    <a:lnTo>
                      <a:pt x="42525" y="7875"/>
                    </a:lnTo>
                    <a:lnTo>
                      <a:pt x="41344" y="8662"/>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1" name="Google Shape;421;p33"/>
              <p:cNvSpPr/>
              <p:nvPr/>
            </p:nvSpPr>
            <p:spPr>
              <a:xfrm>
                <a:off x="2912951" y="5868412"/>
                <a:ext cx="104845" cy="207573"/>
              </a:xfrm>
              <a:custGeom>
                <a:avLst/>
                <a:gdLst/>
                <a:ahLst/>
                <a:cxnLst/>
                <a:rect l="l" t="t" r="r" b="b"/>
                <a:pathLst>
                  <a:path w="104845" h="207573" extrusionOk="0">
                    <a:moveTo>
                      <a:pt x="63502" y="185523"/>
                    </a:moveTo>
                    <a:cubicBezTo>
                      <a:pt x="63896" y="186704"/>
                      <a:pt x="63896" y="189067"/>
                      <a:pt x="64683" y="192217"/>
                    </a:cubicBezTo>
                    <a:lnTo>
                      <a:pt x="104846" y="192217"/>
                    </a:lnTo>
                    <a:lnTo>
                      <a:pt x="104846" y="78423"/>
                    </a:lnTo>
                    <a:cubicBezTo>
                      <a:pt x="104452" y="78423"/>
                      <a:pt x="104452" y="78423"/>
                      <a:pt x="103664" y="78423"/>
                    </a:cubicBezTo>
                    <a:lnTo>
                      <a:pt x="104058" y="78423"/>
                    </a:lnTo>
                    <a:lnTo>
                      <a:pt x="104452" y="75667"/>
                    </a:lnTo>
                    <a:lnTo>
                      <a:pt x="54446" y="67004"/>
                    </a:lnTo>
                    <a:lnTo>
                      <a:pt x="53264" y="67398"/>
                    </a:lnTo>
                    <a:lnTo>
                      <a:pt x="53264" y="33142"/>
                    </a:lnTo>
                    <a:cubicBezTo>
                      <a:pt x="53264" y="31567"/>
                      <a:pt x="54446" y="30386"/>
                      <a:pt x="55627" y="30386"/>
                    </a:cubicBezTo>
                    <a:lnTo>
                      <a:pt x="56021" y="30386"/>
                    </a:lnTo>
                    <a:lnTo>
                      <a:pt x="57596" y="31961"/>
                    </a:lnTo>
                    <a:lnTo>
                      <a:pt x="59171" y="30386"/>
                    </a:lnTo>
                    <a:lnTo>
                      <a:pt x="60746" y="31961"/>
                    </a:lnTo>
                    <a:lnTo>
                      <a:pt x="62321" y="30386"/>
                    </a:lnTo>
                    <a:lnTo>
                      <a:pt x="63896" y="31961"/>
                    </a:lnTo>
                    <a:lnTo>
                      <a:pt x="65471" y="30386"/>
                    </a:lnTo>
                    <a:lnTo>
                      <a:pt x="67046" y="31961"/>
                    </a:lnTo>
                    <a:lnTo>
                      <a:pt x="68621" y="30386"/>
                    </a:lnTo>
                    <a:lnTo>
                      <a:pt x="69802" y="31961"/>
                    </a:lnTo>
                    <a:lnTo>
                      <a:pt x="71377" y="30386"/>
                    </a:lnTo>
                    <a:lnTo>
                      <a:pt x="72952" y="31961"/>
                    </a:lnTo>
                    <a:lnTo>
                      <a:pt x="74527" y="30386"/>
                    </a:lnTo>
                    <a:lnTo>
                      <a:pt x="76102" y="31961"/>
                    </a:lnTo>
                    <a:lnTo>
                      <a:pt x="77677" y="30386"/>
                    </a:lnTo>
                    <a:lnTo>
                      <a:pt x="79252" y="31961"/>
                    </a:lnTo>
                    <a:lnTo>
                      <a:pt x="80827" y="30386"/>
                    </a:lnTo>
                    <a:lnTo>
                      <a:pt x="82402" y="31961"/>
                    </a:lnTo>
                    <a:lnTo>
                      <a:pt x="83977" y="30386"/>
                    </a:lnTo>
                    <a:lnTo>
                      <a:pt x="85158" y="31961"/>
                    </a:lnTo>
                    <a:lnTo>
                      <a:pt x="86733" y="30386"/>
                    </a:lnTo>
                    <a:lnTo>
                      <a:pt x="88308" y="31961"/>
                    </a:lnTo>
                    <a:lnTo>
                      <a:pt x="89883" y="30386"/>
                    </a:lnTo>
                    <a:lnTo>
                      <a:pt x="91458" y="31961"/>
                    </a:lnTo>
                    <a:lnTo>
                      <a:pt x="93033" y="30386"/>
                    </a:lnTo>
                    <a:lnTo>
                      <a:pt x="94608" y="31961"/>
                    </a:lnTo>
                    <a:lnTo>
                      <a:pt x="96183" y="30386"/>
                    </a:lnTo>
                    <a:lnTo>
                      <a:pt x="97364" y="31961"/>
                    </a:lnTo>
                    <a:lnTo>
                      <a:pt x="98939" y="30386"/>
                    </a:lnTo>
                    <a:lnTo>
                      <a:pt x="100514" y="31961"/>
                    </a:lnTo>
                    <a:lnTo>
                      <a:pt x="102089" y="30386"/>
                    </a:lnTo>
                    <a:lnTo>
                      <a:pt x="102089" y="21329"/>
                    </a:lnTo>
                    <a:cubicBezTo>
                      <a:pt x="102089" y="18573"/>
                      <a:pt x="100908" y="16604"/>
                      <a:pt x="98546" y="15423"/>
                    </a:cubicBezTo>
                    <a:cubicBezTo>
                      <a:pt x="67046" y="-1508"/>
                      <a:pt x="42633" y="-4658"/>
                      <a:pt x="26489" y="6761"/>
                    </a:cubicBezTo>
                    <a:cubicBezTo>
                      <a:pt x="15858" y="14242"/>
                      <a:pt x="15858" y="18967"/>
                      <a:pt x="15858" y="30779"/>
                    </a:cubicBezTo>
                    <a:lnTo>
                      <a:pt x="15858" y="72517"/>
                    </a:lnTo>
                    <a:lnTo>
                      <a:pt x="11921" y="72911"/>
                    </a:lnTo>
                    <a:cubicBezTo>
                      <a:pt x="8377" y="73304"/>
                      <a:pt x="5621" y="75667"/>
                      <a:pt x="4439" y="79211"/>
                    </a:cubicBezTo>
                    <a:cubicBezTo>
                      <a:pt x="-2648" y="94173"/>
                      <a:pt x="-1467" y="113073"/>
                      <a:pt x="9558" y="131186"/>
                    </a:cubicBezTo>
                    <a:cubicBezTo>
                      <a:pt x="11133" y="133942"/>
                      <a:pt x="13496" y="135517"/>
                      <a:pt x="15858" y="136304"/>
                    </a:cubicBezTo>
                    <a:lnTo>
                      <a:pt x="15858" y="139454"/>
                    </a:lnTo>
                    <a:lnTo>
                      <a:pt x="13496" y="139454"/>
                    </a:lnTo>
                    <a:lnTo>
                      <a:pt x="13496" y="159536"/>
                    </a:lnTo>
                    <a:lnTo>
                      <a:pt x="20977" y="159536"/>
                    </a:lnTo>
                    <a:lnTo>
                      <a:pt x="20977" y="191429"/>
                    </a:lnTo>
                    <a:cubicBezTo>
                      <a:pt x="20977" y="200486"/>
                      <a:pt x="28458" y="207573"/>
                      <a:pt x="37121" y="207573"/>
                    </a:cubicBezTo>
                    <a:cubicBezTo>
                      <a:pt x="45783" y="207573"/>
                      <a:pt x="53658" y="200486"/>
                      <a:pt x="53658" y="191429"/>
                    </a:cubicBezTo>
                    <a:lnTo>
                      <a:pt x="53658" y="177254"/>
                    </a:lnTo>
                    <a:cubicBezTo>
                      <a:pt x="58383" y="180011"/>
                      <a:pt x="62321" y="181979"/>
                      <a:pt x="63502" y="185523"/>
                    </a:cubicBezTo>
                    <a:close/>
                    <a:moveTo>
                      <a:pt x="29639" y="162686"/>
                    </a:moveTo>
                    <a:lnTo>
                      <a:pt x="26883" y="162686"/>
                    </a:lnTo>
                    <a:lnTo>
                      <a:pt x="26883" y="155992"/>
                    </a:lnTo>
                    <a:lnTo>
                      <a:pt x="29639" y="155992"/>
                    </a:lnTo>
                    <a:lnTo>
                      <a:pt x="29639" y="162686"/>
                    </a:lnTo>
                    <a:close/>
                    <a:moveTo>
                      <a:pt x="29639" y="112286"/>
                    </a:moveTo>
                    <a:lnTo>
                      <a:pt x="26883" y="112286"/>
                    </a:lnTo>
                    <a:lnTo>
                      <a:pt x="26883" y="105198"/>
                    </a:lnTo>
                    <a:lnTo>
                      <a:pt x="29639" y="105198"/>
                    </a:lnTo>
                    <a:lnTo>
                      <a:pt x="29639" y="112286"/>
                    </a:lnTo>
                    <a:close/>
                    <a:moveTo>
                      <a:pt x="39089" y="164261"/>
                    </a:moveTo>
                    <a:lnTo>
                      <a:pt x="35546" y="164261"/>
                    </a:lnTo>
                    <a:lnTo>
                      <a:pt x="35546" y="155992"/>
                    </a:lnTo>
                    <a:lnTo>
                      <a:pt x="39089" y="155992"/>
                    </a:lnTo>
                    <a:lnTo>
                      <a:pt x="39089" y="164261"/>
                    </a:lnTo>
                    <a:close/>
                    <a:moveTo>
                      <a:pt x="39089" y="113467"/>
                    </a:moveTo>
                    <a:lnTo>
                      <a:pt x="35546" y="113467"/>
                    </a:lnTo>
                    <a:lnTo>
                      <a:pt x="35546" y="104411"/>
                    </a:lnTo>
                    <a:lnTo>
                      <a:pt x="39089" y="104411"/>
                    </a:lnTo>
                    <a:lnTo>
                      <a:pt x="39089" y="113467"/>
                    </a:lnTo>
                    <a:close/>
                    <a:moveTo>
                      <a:pt x="59958" y="162686"/>
                    </a:moveTo>
                    <a:lnTo>
                      <a:pt x="46964" y="162686"/>
                    </a:lnTo>
                    <a:lnTo>
                      <a:pt x="46964" y="155992"/>
                    </a:lnTo>
                    <a:lnTo>
                      <a:pt x="51689" y="155992"/>
                    </a:lnTo>
                    <a:lnTo>
                      <a:pt x="51689" y="112286"/>
                    </a:lnTo>
                    <a:lnTo>
                      <a:pt x="46964" y="112286"/>
                    </a:lnTo>
                    <a:lnTo>
                      <a:pt x="46964" y="105198"/>
                    </a:lnTo>
                    <a:lnTo>
                      <a:pt x="59958" y="105198"/>
                    </a:lnTo>
                    <a:lnTo>
                      <a:pt x="59958" y="162686"/>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422" name="Google Shape;422;p33"/>
            <p:cNvSpPr/>
            <p:nvPr/>
          </p:nvSpPr>
          <p:spPr>
            <a:xfrm>
              <a:off x="3053628" y="5866904"/>
              <a:ext cx="91743" cy="454781"/>
            </a:xfrm>
            <a:custGeom>
              <a:avLst/>
              <a:gdLst/>
              <a:ahLst/>
              <a:cxnLst/>
              <a:rect l="l" t="t" r="r" b="b"/>
              <a:pathLst>
                <a:path w="91743" h="454781" extrusionOk="0">
                  <a:moveTo>
                    <a:pt x="22837" y="93712"/>
                  </a:moveTo>
                  <a:lnTo>
                    <a:pt x="24019" y="350831"/>
                  </a:lnTo>
                  <a:cubicBezTo>
                    <a:pt x="24019" y="359887"/>
                    <a:pt x="20081" y="368156"/>
                    <a:pt x="14175" y="374850"/>
                  </a:cubicBezTo>
                  <a:cubicBezTo>
                    <a:pt x="5512" y="383119"/>
                    <a:pt x="0" y="395719"/>
                    <a:pt x="0" y="409106"/>
                  </a:cubicBezTo>
                  <a:cubicBezTo>
                    <a:pt x="0" y="419737"/>
                    <a:pt x="3544" y="429581"/>
                    <a:pt x="8662" y="437456"/>
                  </a:cubicBezTo>
                  <a:lnTo>
                    <a:pt x="18506" y="407925"/>
                  </a:lnTo>
                  <a:cubicBezTo>
                    <a:pt x="18900" y="404381"/>
                    <a:pt x="22050" y="402019"/>
                    <a:pt x="25594" y="401625"/>
                  </a:cubicBezTo>
                  <a:lnTo>
                    <a:pt x="27169" y="401231"/>
                  </a:lnTo>
                  <a:cubicBezTo>
                    <a:pt x="38981" y="399656"/>
                    <a:pt x="50006" y="404381"/>
                    <a:pt x="56700" y="413831"/>
                  </a:cubicBezTo>
                  <a:cubicBezTo>
                    <a:pt x="58275" y="416194"/>
                    <a:pt x="59063" y="418950"/>
                    <a:pt x="58275" y="421706"/>
                  </a:cubicBezTo>
                  <a:lnTo>
                    <a:pt x="48431" y="454781"/>
                  </a:lnTo>
                  <a:cubicBezTo>
                    <a:pt x="68119" y="450844"/>
                    <a:pt x="83869" y="431944"/>
                    <a:pt x="83475" y="409106"/>
                  </a:cubicBezTo>
                  <a:cubicBezTo>
                    <a:pt x="83475" y="397688"/>
                    <a:pt x="79931" y="387450"/>
                    <a:pt x="73631" y="379575"/>
                  </a:cubicBezTo>
                  <a:cubicBezTo>
                    <a:pt x="68512" y="372881"/>
                    <a:pt x="66150" y="364612"/>
                    <a:pt x="66150" y="356737"/>
                  </a:cubicBezTo>
                  <a:lnTo>
                    <a:pt x="64969" y="107494"/>
                  </a:lnTo>
                  <a:cubicBezTo>
                    <a:pt x="64969" y="97650"/>
                    <a:pt x="68512" y="88594"/>
                    <a:pt x="75994" y="82294"/>
                  </a:cubicBezTo>
                  <a:cubicBezTo>
                    <a:pt x="85838" y="73631"/>
                    <a:pt x="91744" y="60637"/>
                    <a:pt x="91744" y="46069"/>
                  </a:cubicBezTo>
                  <a:cubicBezTo>
                    <a:pt x="91744" y="35438"/>
                    <a:pt x="88200" y="25594"/>
                    <a:pt x="83081" y="17719"/>
                  </a:cubicBezTo>
                  <a:lnTo>
                    <a:pt x="73631" y="47250"/>
                  </a:lnTo>
                  <a:cubicBezTo>
                    <a:pt x="72450" y="50794"/>
                    <a:pt x="69694" y="53156"/>
                    <a:pt x="66150" y="53156"/>
                  </a:cubicBezTo>
                  <a:lnTo>
                    <a:pt x="64575" y="53550"/>
                  </a:lnTo>
                  <a:cubicBezTo>
                    <a:pt x="53550" y="55125"/>
                    <a:pt x="41737" y="50006"/>
                    <a:pt x="35044" y="40950"/>
                  </a:cubicBezTo>
                  <a:cubicBezTo>
                    <a:pt x="33469" y="38587"/>
                    <a:pt x="32681" y="35831"/>
                    <a:pt x="33862" y="32681"/>
                  </a:cubicBezTo>
                  <a:lnTo>
                    <a:pt x="43313" y="0"/>
                  </a:lnTo>
                  <a:cubicBezTo>
                    <a:pt x="23625" y="3544"/>
                    <a:pt x="8269" y="22837"/>
                    <a:pt x="8269" y="45675"/>
                  </a:cubicBezTo>
                  <a:cubicBezTo>
                    <a:pt x="8269" y="55125"/>
                    <a:pt x="11025" y="64181"/>
                    <a:pt x="15750" y="71662"/>
                  </a:cubicBezTo>
                  <a:cubicBezTo>
                    <a:pt x="20081" y="78356"/>
                    <a:pt x="22837" y="85837"/>
                    <a:pt x="22837" y="93712"/>
                  </a:cubicBezTo>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423" name="Google Shape;423;p33"/>
            <p:cNvGrpSpPr/>
            <p:nvPr/>
          </p:nvGrpSpPr>
          <p:grpSpPr>
            <a:xfrm>
              <a:off x="3141828" y="5873690"/>
              <a:ext cx="171945" cy="446041"/>
              <a:chOff x="3141828" y="5873690"/>
              <a:chExt cx="171945" cy="446041"/>
            </a:xfrm>
            <a:grpFill/>
          </p:grpSpPr>
          <p:sp>
            <p:nvSpPr>
              <p:cNvPr id="424" name="Google Shape;424;p33"/>
              <p:cNvSpPr/>
              <p:nvPr/>
            </p:nvSpPr>
            <p:spPr>
              <a:xfrm>
                <a:off x="3141828" y="5873690"/>
                <a:ext cx="171945" cy="86249"/>
              </a:xfrm>
              <a:custGeom>
                <a:avLst/>
                <a:gdLst/>
                <a:ahLst/>
                <a:cxnLst/>
                <a:rect l="l" t="t" r="r" b="b"/>
                <a:pathLst>
                  <a:path w="171945" h="86249" extrusionOk="0">
                    <a:moveTo>
                      <a:pt x="1181" y="71570"/>
                    </a:moveTo>
                    <a:cubicBezTo>
                      <a:pt x="1575" y="70389"/>
                      <a:pt x="12206" y="47552"/>
                      <a:pt x="24412" y="34558"/>
                    </a:cubicBezTo>
                    <a:cubicBezTo>
                      <a:pt x="36225" y="21564"/>
                      <a:pt x="44100" y="12902"/>
                      <a:pt x="54731" y="8177"/>
                    </a:cubicBezTo>
                    <a:cubicBezTo>
                      <a:pt x="65363" y="3058"/>
                      <a:pt x="78750" y="1483"/>
                      <a:pt x="82294" y="1877"/>
                    </a:cubicBezTo>
                    <a:cubicBezTo>
                      <a:pt x="85838" y="2270"/>
                      <a:pt x="86231" y="2270"/>
                      <a:pt x="88200" y="2270"/>
                    </a:cubicBezTo>
                    <a:cubicBezTo>
                      <a:pt x="89381" y="1483"/>
                      <a:pt x="96863" y="-1273"/>
                      <a:pt x="105131" y="695"/>
                    </a:cubicBezTo>
                    <a:cubicBezTo>
                      <a:pt x="113400" y="2664"/>
                      <a:pt x="114975" y="7389"/>
                      <a:pt x="118519" y="8177"/>
                    </a:cubicBezTo>
                    <a:cubicBezTo>
                      <a:pt x="121275" y="8964"/>
                      <a:pt x="124819" y="9752"/>
                      <a:pt x="129544" y="9752"/>
                    </a:cubicBezTo>
                    <a:cubicBezTo>
                      <a:pt x="129544" y="9752"/>
                      <a:pt x="140175" y="8177"/>
                      <a:pt x="143719" y="6995"/>
                    </a:cubicBezTo>
                    <a:cubicBezTo>
                      <a:pt x="146475" y="5814"/>
                      <a:pt x="148444" y="4239"/>
                      <a:pt x="148444" y="4239"/>
                    </a:cubicBezTo>
                    <a:cubicBezTo>
                      <a:pt x="148444" y="4239"/>
                      <a:pt x="153169" y="3452"/>
                      <a:pt x="155531" y="3452"/>
                    </a:cubicBezTo>
                    <a:cubicBezTo>
                      <a:pt x="157894" y="3452"/>
                      <a:pt x="166556" y="2664"/>
                      <a:pt x="166556" y="2664"/>
                    </a:cubicBezTo>
                    <a:cubicBezTo>
                      <a:pt x="166556" y="2664"/>
                      <a:pt x="170494" y="3452"/>
                      <a:pt x="171281" y="6602"/>
                    </a:cubicBezTo>
                    <a:cubicBezTo>
                      <a:pt x="171281" y="9752"/>
                      <a:pt x="172463" y="23927"/>
                      <a:pt x="171675" y="26289"/>
                    </a:cubicBezTo>
                    <a:cubicBezTo>
                      <a:pt x="171675" y="29045"/>
                      <a:pt x="170100" y="37314"/>
                      <a:pt x="170100" y="37314"/>
                    </a:cubicBezTo>
                    <a:cubicBezTo>
                      <a:pt x="170100" y="37314"/>
                      <a:pt x="167344" y="39283"/>
                      <a:pt x="166556" y="39283"/>
                    </a:cubicBezTo>
                    <a:lnTo>
                      <a:pt x="152381" y="39283"/>
                    </a:lnTo>
                    <a:cubicBezTo>
                      <a:pt x="152381" y="39283"/>
                      <a:pt x="150019" y="38495"/>
                      <a:pt x="149625" y="38102"/>
                    </a:cubicBezTo>
                    <a:cubicBezTo>
                      <a:pt x="148444" y="37314"/>
                      <a:pt x="141356" y="32589"/>
                      <a:pt x="133088" y="32983"/>
                    </a:cubicBezTo>
                    <a:cubicBezTo>
                      <a:pt x="125606" y="32983"/>
                      <a:pt x="116944" y="36133"/>
                      <a:pt x="114975" y="36920"/>
                    </a:cubicBezTo>
                    <a:cubicBezTo>
                      <a:pt x="113794" y="37708"/>
                      <a:pt x="110250" y="38495"/>
                      <a:pt x="109856" y="40858"/>
                    </a:cubicBezTo>
                    <a:cubicBezTo>
                      <a:pt x="109856" y="42433"/>
                      <a:pt x="108281" y="49520"/>
                      <a:pt x="107494" y="53458"/>
                    </a:cubicBezTo>
                    <a:lnTo>
                      <a:pt x="63787" y="53458"/>
                    </a:lnTo>
                    <a:cubicBezTo>
                      <a:pt x="63394" y="49520"/>
                      <a:pt x="63394" y="44795"/>
                      <a:pt x="62606" y="44008"/>
                    </a:cubicBezTo>
                    <a:cubicBezTo>
                      <a:pt x="62213" y="42827"/>
                      <a:pt x="61031" y="42039"/>
                      <a:pt x="59063" y="42433"/>
                    </a:cubicBezTo>
                    <a:cubicBezTo>
                      <a:pt x="56700" y="43220"/>
                      <a:pt x="44100" y="46764"/>
                      <a:pt x="32681" y="59364"/>
                    </a:cubicBezTo>
                    <a:cubicBezTo>
                      <a:pt x="21656" y="71964"/>
                      <a:pt x="11025" y="85745"/>
                      <a:pt x="11025" y="85745"/>
                    </a:cubicBezTo>
                    <a:cubicBezTo>
                      <a:pt x="11025" y="85745"/>
                      <a:pt x="9844" y="86533"/>
                      <a:pt x="8662" y="86139"/>
                    </a:cubicBezTo>
                    <a:cubicBezTo>
                      <a:pt x="8269" y="85352"/>
                      <a:pt x="5119" y="84170"/>
                      <a:pt x="5119" y="84170"/>
                    </a:cubicBezTo>
                    <a:cubicBezTo>
                      <a:pt x="5119" y="84170"/>
                      <a:pt x="6694" y="79839"/>
                      <a:pt x="6694" y="78658"/>
                    </a:cubicBezTo>
                    <a:lnTo>
                      <a:pt x="6694" y="77083"/>
                    </a:lnTo>
                    <a:cubicBezTo>
                      <a:pt x="6694" y="77083"/>
                      <a:pt x="5119" y="78658"/>
                      <a:pt x="3938" y="79052"/>
                    </a:cubicBezTo>
                    <a:cubicBezTo>
                      <a:pt x="3544" y="79445"/>
                      <a:pt x="2756" y="79445"/>
                      <a:pt x="1575" y="77870"/>
                    </a:cubicBezTo>
                    <a:cubicBezTo>
                      <a:pt x="1181" y="76295"/>
                      <a:pt x="0" y="73145"/>
                      <a:pt x="0" y="73145"/>
                    </a:cubicBezTo>
                    <a:cubicBezTo>
                      <a:pt x="0" y="73145"/>
                      <a:pt x="394" y="73145"/>
                      <a:pt x="1181" y="7157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5" name="Google Shape;425;p33"/>
              <p:cNvSpPr/>
              <p:nvPr/>
            </p:nvSpPr>
            <p:spPr>
              <a:xfrm>
                <a:off x="3196018" y="5936598"/>
                <a:ext cx="52516" cy="383133"/>
              </a:xfrm>
              <a:custGeom>
                <a:avLst/>
                <a:gdLst/>
                <a:ahLst/>
                <a:cxnLst/>
                <a:rect l="l" t="t" r="r" b="b"/>
                <a:pathLst>
                  <a:path w="52516" h="383133" extrusionOk="0">
                    <a:moveTo>
                      <a:pt x="6841" y="292163"/>
                    </a:moveTo>
                    <a:cubicBezTo>
                      <a:pt x="6841" y="285863"/>
                      <a:pt x="8023" y="207900"/>
                      <a:pt x="8023" y="199631"/>
                    </a:cubicBezTo>
                    <a:cubicBezTo>
                      <a:pt x="7629" y="191756"/>
                      <a:pt x="9204" y="146081"/>
                      <a:pt x="9598" y="137813"/>
                    </a:cubicBezTo>
                    <a:cubicBezTo>
                      <a:pt x="9991" y="129150"/>
                      <a:pt x="14716" y="73237"/>
                      <a:pt x="14716" y="61031"/>
                    </a:cubicBezTo>
                    <a:cubicBezTo>
                      <a:pt x="14716" y="49219"/>
                      <a:pt x="13141" y="23231"/>
                      <a:pt x="12354" y="18900"/>
                    </a:cubicBezTo>
                    <a:cubicBezTo>
                      <a:pt x="11960" y="14569"/>
                      <a:pt x="12354" y="7875"/>
                      <a:pt x="12748" y="6300"/>
                    </a:cubicBezTo>
                    <a:cubicBezTo>
                      <a:pt x="13141" y="4725"/>
                      <a:pt x="13141" y="2362"/>
                      <a:pt x="13141" y="2362"/>
                    </a:cubicBezTo>
                    <a:cubicBezTo>
                      <a:pt x="13141" y="2362"/>
                      <a:pt x="11566" y="1575"/>
                      <a:pt x="10385" y="0"/>
                    </a:cubicBezTo>
                    <a:lnTo>
                      <a:pt x="50941" y="0"/>
                    </a:lnTo>
                    <a:cubicBezTo>
                      <a:pt x="50941" y="1969"/>
                      <a:pt x="50941" y="3938"/>
                      <a:pt x="51335" y="5119"/>
                    </a:cubicBezTo>
                    <a:cubicBezTo>
                      <a:pt x="51729" y="7088"/>
                      <a:pt x="52516" y="13388"/>
                      <a:pt x="52516" y="16931"/>
                    </a:cubicBezTo>
                    <a:cubicBezTo>
                      <a:pt x="52123" y="20869"/>
                      <a:pt x="48579" y="46463"/>
                      <a:pt x="48579" y="59850"/>
                    </a:cubicBezTo>
                    <a:cubicBezTo>
                      <a:pt x="48579" y="74025"/>
                      <a:pt x="50154" y="125606"/>
                      <a:pt x="50941" y="137419"/>
                    </a:cubicBezTo>
                    <a:cubicBezTo>
                      <a:pt x="51335" y="149231"/>
                      <a:pt x="51335" y="185850"/>
                      <a:pt x="50941" y="198450"/>
                    </a:cubicBezTo>
                    <a:cubicBezTo>
                      <a:pt x="50548" y="211050"/>
                      <a:pt x="48185" y="282319"/>
                      <a:pt x="48185" y="290981"/>
                    </a:cubicBezTo>
                    <a:cubicBezTo>
                      <a:pt x="48185" y="299644"/>
                      <a:pt x="49760" y="341775"/>
                      <a:pt x="49760" y="346500"/>
                    </a:cubicBezTo>
                    <a:cubicBezTo>
                      <a:pt x="49760" y="351619"/>
                      <a:pt x="50941" y="362250"/>
                      <a:pt x="50941" y="363825"/>
                    </a:cubicBezTo>
                    <a:cubicBezTo>
                      <a:pt x="51335" y="365794"/>
                      <a:pt x="51335" y="372094"/>
                      <a:pt x="50548" y="374063"/>
                    </a:cubicBezTo>
                    <a:cubicBezTo>
                      <a:pt x="50154" y="375637"/>
                      <a:pt x="47004" y="383512"/>
                      <a:pt x="25348" y="383119"/>
                    </a:cubicBezTo>
                    <a:cubicBezTo>
                      <a:pt x="4479" y="382725"/>
                      <a:pt x="2116" y="377213"/>
                      <a:pt x="1329" y="375244"/>
                    </a:cubicBezTo>
                    <a:cubicBezTo>
                      <a:pt x="148" y="373275"/>
                      <a:pt x="-246" y="369338"/>
                      <a:pt x="148" y="367762"/>
                    </a:cubicBezTo>
                    <a:cubicBezTo>
                      <a:pt x="1723" y="366975"/>
                      <a:pt x="6841" y="298856"/>
                      <a:pt x="6841" y="292163"/>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426" name="Google Shape;426;p33"/>
          <p:cNvGrpSpPr/>
          <p:nvPr/>
        </p:nvGrpSpPr>
        <p:grpSpPr>
          <a:xfrm>
            <a:off x="2122654" y="3321121"/>
            <a:ext cx="428457" cy="503485"/>
            <a:chOff x="2900853" y="4512333"/>
            <a:chExt cx="429187" cy="504393"/>
          </a:xfrm>
          <a:solidFill>
            <a:srgbClr val="203752"/>
          </a:solidFill>
        </p:grpSpPr>
        <p:grpSp>
          <p:nvGrpSpPr>
            <p:cNvPr id="427" name="Google Shape;427;p33"/>
            <p:cNvGrpSpPr/>
            <p:nvPr/>
          </p:nvGrpSpPr>
          <p:grpSpPr>
            <a:xfrm>
              <a:off x="2900853" y="4554070"/>
              <a:ext cx="266175" cy="462656"/>
              <a:chOff x="2900853" y="4554070"/>
              <a:chExt cx="266175" cy="462656"/>
            </a:xfrm>
            <a:grpFill/>
          </p:grpSpPr>
          <p:sp>
            <p:nvSpPr>
              <p:cNvPr id="428" name="Google Shape;428;p33"/>
              <p:cNvSpPr/>
              <p:nvPr/>
            </p:nvSpPr>
            <p:spPr>
              <a:xfrm>
                <a:off x="2900853" y="4787958"/>
                <a:ext cx="266175" cy="228768"/>
              </a:xfrm>
              <a:custGeom>
                <a:avLst/>
                <a:gdLst/>
                <a:ahLst/>
                <a:cxnLst/>
                <a:rect l="l" t="t" r="r" b="b"/>
                <a:pathLst>
                  <a:path w="266175" h="228768" extrusionOk="0">
                    <a:moveTo>
                      <a:pt x="233887" y="109463"/>
                    </a:moveTo>
                    <a:cubicBezTo>
                      <a:pt x="213412" y="84656"/>
                      <a:pt x="205537" y="47644"/>
                      <a:pt x="201994" y="18900"/>
                    </a:cubicBezTo>
                    <a:cubicBezTo>
                      <a:pt x="208294" y="13387"/>
                      <a:pt x="213019" y="7088"/>
                      <a:pt x="216956" y="0"/>
                    </a:cubicBezTo>
                    <a:lnTo>
                      <a:pt x="74813" y="0"/>
                    </a:lnTo>
                    <a:cubicBezTo>
                      <a:pt x="79537" y="8269"/>
                      <a:pt x="85838" y="16144"/>
                      <a:pt x="93319" y="22050"/>
                    </a:cubicBezTo>
                    <a:cubicBezTo>
                      <a:pt x="90563" y="50006"/>
                      <a:pt x="81506" y="85444"/>
                      <a:pt x="61819" y="109463"/>
                    </a:cubicBezTo>
                    <a:lnTo>
                      <a:pt x="33862" y="109463"/>
                    </a:lnTo>
                    <a:lnTo>
                      <a:pt x="0" y="150019"/>
                    </a:lnTo>
                    <a:lnTo>
                      <a:pt x="0" y="228769"/>
                    </a:lnTo>
                    <a:lnTo>
                      <a:pt x="266175" y="228769"/>
                    </a:lnTo>
                    <a:lnTo>
                      <a:pt x="266175" y="109856"/>
                    </a:lnTo>
                    <a:lnTo>
                      <a:pt x="233887" y="109856"/>
                    </a:lnTo>
                    <a:close/>
                    <a:moveTo>
                      <a:pt x="100406" y="55125"/>
                    </a:moveTo>
                    <a:cubicBezTo>
                      <a:pt x="102769" y="46463"/>
                      <a:pt x="103950" y="37800"/>
                      <a:pt x="105131" y="29531"/>
                    </a:cubicBezTo>
                    <a:cubicBezTo>
                      <a:pt x="117338" y="35438"/>
                      <a:pt x="130725" y="39375"/>
                      <a:pt x="145688" y="39375"/>
                    </a:cubicBezTo>
                    <a:cubicBezTo>
                      <a:pt x="148050" y="39375"/>
                      <a:pt x="150806" y="38981"/>
                      <a:pt x="153169" y="38981"/>
                    </a:cubicBezTo>
                    <a:cubicBezTo>
                      <a:pt x="153563" y="38588"/>
                      <a:pt x="154744" y="38588"/>
                      <a:pt x="155531" y="38588"/>
                    </a:cubicBezTo>
                    <a:cubicBezTo>
                      <a:pt x="157106" y="38194"/>
                      <a:pt x="159075" y="38194"/>
                      <a:pt x="160650" y="37800"/>
                    </a:cubicBezTo>
                    <a:cubicBezTo>
                      <a:pt x="161044" y="37800"/>
                      <a:pt x="162225" y="37406"/>
                      <a:pt x="163013" y="37406"/>
                    </a:cubicBezTo>
                    <a:cubicBezTo>
                      <a:pt x="164588" y="37012"/>
                      <a:pt x="166556" y="36619"/>
                      <a:pt x="167738" y="36225"/>
                    </a:cubicBezTo>
                    <a:cubicBezTo>
                      <a:pt x="168919" y="35831"/>
                      <a:pt x="169313" y="35831"/>
                      <a:pt x="170494" y="35831"/>
                    </a:cubicBezTo>
                    <a:cubicBezTo>
                      <a:pt x="171675" y="35044"/>
                      <a:pt x="173250" y="34650"/>
                      <a:pt x="174431" y="34256"/>
                    </a:cubicBezTo>
                    <a:cubicBezTo>
                      <a:pt x="175613" y="33863"/>
                      <a:pt x="176006" y="33469"/>
                      <a:pt x="177188" y="33075"/>
                    </a:cubicBezTo>
                    <a:cubicBezTo>
                      <a:pt x="178369" y="32681"/>
                      <a:pt x="179550" y="32287"/>
                      <a:pt x="181125" y="31500"/>
                    </a:cubicBezTo>
                    <a:cubicBezTo>
                      <a:pt x="181912" y="31106"/>
                      <a:pt x="182700" y="31106"/>
                      <a:pt x="183488" y="30319"/>
                    </a:cubicBezTo>
                    <a:cubicBezTo>
                      <a:pt x="184669" y="29925"/>
                      <a:pt x="185850" y="29137"/>
                      <a:pt x="187031" y="28744"/>
                    </a:cubicBezTo>
                    <a:cubicBezTo>
                      <a:pt x="188213" y="27956"/>
                      <a:pt x="188606" y="27956"/>
                      <a:pt x="189394" y="27169"/>
                    </a:cubicBezTo>
                    <a:cubicBezTo>
                      <a:pt x="190575" y="36225"/>
                      <a:pt x="192150" y="45675"/>
                      <a:pt x="194513" y="55125"/>
                    </a:cubicBezTo>
                    <a:cubicBezTo>
                      <a:pt x="199631" y="76781"/>
                      <a:pt x="207506" y="94894"/>
                      <a:pt x="217350" y="109069"/>
                    </a:cubicBezTo>
                    <a:lnTo>
                      <a:pt x="77569" y="109069"/>
                    </a:lnTo>
                    <a:cubicBezTo>
                      <a:pt x="87806" y="95287"/>
                      <a:pt x="95287" y="77175"/>
                      <a:pt x="100406" y="55125"/>
                    </a:cubicBezTo>
                    <a:close/>
                    <a:moveTo>
                      <a:pt x="81900" y="206719"/>
                    </a:moveTo>
                    <a:lnTo>
                      <a:pt x="39375" y="206719"/>
                    </a:lnTo>
                    <a:lnTo>
                      <a:pt x="39375" y="178369"/>
                    </a:lnTo>
                    <a:lnTo>
                      <a:pt x="81900" y="178369"/>
                    </a:lnTo>
                    <a:lnTo>
                      <a:pt x="81900" y="206719"/>
                    </a:lnTo>
                    <a:close/>
                    <a:moveTo>
                      <a:pt x="81900" y="162225"/>
                    </a:moveTo>
                    <a:lnTo>
                      <a:pt x="39375" y="162225"/>
                    </a:lnTo>
                    <a:lnTo>
                      <a:pt x="39375" y="133875"/>
                    </a:lnTo>
                    <a:lnTo>
                      <a:pt x="81900" y="133875"/>
                    </a:lnTo>
                    <a:lnTo>
                      <a:pt x="81900" y="162225"/>
                    </a:lnTo>
                    <a:close/>
                    <a:moveTo>
                      <a:pt x="135844" y="206719"/>
                    </a:moveTo>
                    <a:lnTo>
                      <a:pt x="93713" y="206719"/>
                    </a:lnTo>
                    <a:lnTo>
                      <a:pt x="93713" y="178369"/>
                    </a:lnTo>
                    <a:lnTo>
                      <a:pt x="135844" y="178369"/>
                    </a:lnTo>
                    <a:lnTo>
                      <a:pt x="135844" y="206719"/>
                    </a:lnTo>
                    <a:close/>
                    <a:moveTo>
                      <a:pt x="135844" y="162225"/>
                    </a:moveTo>
                    <a:lnTo>
                      <a:pt x="93713" y="162225"/>
                    </a:lnTo>
                    <a:lnTo>
                      <a:pt x="93713" y="133875"/>
                    </a:lnTo>
                    <a:lnTo>
                      <a:pt x="135844" y="133875"/>
                    </a:lnTo>
                    <a:lnTo>
                      <a:pt x="135844" y="162225"/>
                    </a:lnTo>
                    <a:close/>
                    <a:moveTo>
                      <a:pt x="189394" y="206325"/>
                    </a:moveTo>
                    <a:lnTo>
                      <a:pt x="146869" y="206325"/>
                    </a:lnTo>
                    <a:lnTo>
                      <a:pt x="146869" y="177975"/>
                    </a:lnTo>
                    <a:lnTo>
                      <a:pt x="189394" y="177975"/>
                    </a:lnTo>
                    <a:lnTo>
                      <a:pt x="189394" y="206325"/>
                    </a:lnTo>
                    <a:close/>
                    <a:moveTo>
                      <a:pt x="189394" y="161044"/>
                    </a:moveTo>
                    <a:lnTo>
                      <a:pt x="146869" y="161044"/>
                    </a:lnTo>
                    <a:lnTo>
                      <a:pt x="146869" y="132694"/>
                    </a:lnTo>
                    <a:lnTo>
                      <a:pt x="189394" y="132694"/>
                    </a:lnTo>
                    <a:lnTo>
                      <a:pt x="189394" y="161044"/>
                    </a:lnTo>
                    <a:close/>
                    <a:moveTo>
                      <a:pt x="243731" y="206325"/>
                    </a:moveTo>
                    <a:lnTo>
                      <a:pt x="200813" y="206325"/>
                    </a:lnTo>
                    <a:lnTo>
                      <a:pt x="200813" y="177975"/>
                    </a:lnTo>
                    <a:lnTo>
                      <a:pt x="243731" y="177975"/>
                    </a:lnTo>
                    <a:lnTo>
                      <a:pt x="243731" y="206325"/>
                    </a:lnTo>
                    <a:close/>
                    <a:moveTo>
                      <a:pt x="243731" y="161044"/>
                    </a:moveTo>
                    <a:lnTo>
                      <a:pt x="200813" y="161044"/>
                    </a:lnTo>
                    <a:lnTo>
                      <a:pt x="200813" y="132694"/>
                    </a:lnTo>
                    <a:lnTo>
                      <a:pt x="243731" y="132694"/>
                    </a:lnTo>
                    <a:lnTo>
                      <a:pt x="243731" y="161044"/>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9" name="Google Shape;429;p33"/>
              <p:cNvSpPr/>
              <p:nvPr/>
            </p:nvSpPr>
            <p:spPr>
              <a:xfrm>
                <a:off x="2962278" y="4754095"/>
                <a:ext cx="169312" cy="28350"/>
              </a:xfrm>
              <a:custGeom>
                <a:avLst/>
                <a:gdLst/>
                <a:ahLst/>
                <a:cxnLst/>
                <a:rect l="l" t="t" r="r" b="b"/>
                <a:pathLst>
                  <a:path w="169312" h="28350" extrusionOk="0">
                    <a:moveTo>
                      <a:pt x="169313" y="10631"/>
                    </a:moveTo>
                    <a:lnTo>
                      <a:pt x="169313" y="0"/>
                    </a:lnTo>
                    <a:lnTo>
                      <a:pt x="0" y="0"/>
                    </a:lnTo>
                    <a:lnTo>
                      <a:pt x="0" y="10631"/>
                    </a:lnTo>
                    <a:lnTo>
                      <a:pt x="0" y="28350"/>
                    </a:lnTo>
                    <a:lnTo>
                      <a:pt x="169313" y="2835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0" name="Google Shape;430;p33"/>
              <p:cNvSpPr/>
              <p:nvPr/>
            </p:nvSpPr>
            <p:spPr>
              <a:xfrm>
                <a:off x="2969365" y="4554070"/>
                <a:ext cx="155924" cy="194512"/>
              </a:xfrm>
              <a:custGeom>
                <a:avLst/>
                <a:gdLst/>
                <a:ahLst/>
                <a:cxnLst/>
                <a:rect l="l" t="t" r="r" b="b"/>
                <a:pathLst>
                  <a:path w="155924" h="194512" extrusionOk="0">
                    <a:moveTo>
                      <a:pt x="155531" y="87019"/>
                    </a:moveTo>
                    <a:cubicBezTo>
                      <a:pt x="155531" y="59063"/>
                      <a:pt x="135844" y="35044"/>
                      <a:pt x="107888" y="25200"/>
                    </a:cubicBezTo>
                    <a:lnTo>
                      <a:pt x="107888" y="0"/>
                    </a:lnTo>
                    <a:lnTo>
                      <a:pt x="46856" y="0"/>
                    </a:lnTo>
                    <a:lnTo>
                      <a:pt x="46856" y="25200"/>
                    </a:lnTo>
                    <a:lnTo>
                      <a:pt x="47250" y="25200"/>
                    </a:lnTo>
                    <a:cubicBezTo>
                      <a:pt x="42525" y="26775"/>
                      <a:pt x="38587" y="29138"/>
                      <a:pt x="34256" y="31500"/>
                    </a:cubicBezTo>
                    <a:cubicBezTo>
                      <a:pt x="34256" y="31500"/>
                      <a:pt x="34256" y="31500"/>
                      <a:pt x="34256" y="31106"/>
                    </a:cubicBezTo>
                    <a:cubicBezTo>
                      <a:pt x="28350" y="34650"/>
                      <a:pt x="23231" y="38588"/>
                      <a:pt x="18506" y="42919"/>
                    </a:cubicBezTo>
                    <a:cubicBezTo>
                      <a:pt x="18506" y="42919"/>
                      <a:pt x="18506" y="42919"/>
                      <a:pt x="18506" y="43313"/>
                    </a:cubicBezTo>
                    <a:cubicBezTo>
                      <a:pt x="15750" y="46069"/>
                      <a:pt x="12600" y="49219"/>
                      <a:pt x="11025" y="52369"/>
                    </a:cubicBezTo>
                    <a:cubicBezTo>
                      <a:pt x="10631" y="52763"/>
                      <a:pt x="10631" y="53156"/>
                      <a:pt x="10631" y="53156"/>
                    </a:cubicBezTo>
                    <a:cubicBezTo>
                      <a:pt x="9450" y="54338"/>
                      <a:pt x="8662" y="55913"/>
                      <a:pt x="7875" y="57094"/>
                    </a:cubicBezTo>
                    <a:cubicBezTo>
                      <a:pt x="7875" y="57487"/>
                      <a:pt x="7875" y="57881"/>
                      <a:pt x="7087" y="57881"/>
                    </a:cubicBezTo>
                    <a:cubicBezTo>
                      <a:pt x="6300" y="59456"/>
                      <a:pt x="5513" y="61031"/>
                      <a:pt x="4725" y="63000"/>
                    </a:cubicBezTo>
                    <a:cubicBezTo>
                      <a:pt x="4725" y="63394"/>
                      <a:pt x="4725" y="63788"/>
                      <a:pt x="4331" y="63788"/>
                    </a:cubicBezTo>
                    <a:cubicBezTo>
                      <a:pt x="3938" y="65362"/>
                      <a:pt x="3150" y="66544"/>
                      <a:pt x="3150" y="68119"/>
                    </a:cubicBezTo>
                    <a:cubicBezTo>
                      <a:pt x="2362" y="68513"/>
                      <a:pt x="2362" y="68906"/>
                      <a:pt x="2362" y="69300"/>
                    </a:cubicBezTo>
                    <a:cubicBezTo>
                      <a:pt x="1969" y="70875"/>
                      <a:pt x="1181" y="72844"/>
                      <a:pt x="787" y="74419"/>
                    </a:cubicBezTo>
                    <a:cubicBezTo>
                      <a:pt x="787" y="74813"/>
                      <a:pt x="787" y="74813"/>
                      <a:pt x="787" y="75206"/>
                    </a:cubicBezTo>
                    <a:cubicBezTo>
                      <a:pt x="787" y="76781"/>
                      <a:pt x="394" y="78356"/>
                      <a:pt x="394" y="79931"/>
                    </a:cubicBezTo>
                    <a:cubicBezTo>
                      <a:pt x="394" y="80325"/>
                      <a:pt x="394" y="80719"/>
                      <a:pt x="394" y="81506"/>
                    </a:cubicBezTo>
                    <a:cubicBezTo>
                      <a:pt x="0" y="83081"/>
                      <a:pt x="0" y="85444"/>
                      <a:pt x="0" y="87019"/>
                    </a:cubicBezTo>
                    <a:lnTo>
                      <a:pt x="0" y="194513"/>
                    </a:lnTo>
                    <a:lnTo>
                      <a:pt x="155925" y="194513"/>
                    </a:lnTo>
                    <a:lnTo>
                      <a:pt x="155925" y="87019"/>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431" name="Google Shape;431;p33"/>
            <p:cNvGrpSpPr/>
            <p:nvPr/>
          </p:nvGrpSpPr>
          <p:grpSpPr>
            <a:xfrm>
              <a:off x="3039453" y="4512333"/>
              <a:ext cx="290587" cy="503211"/>
              <a:chOff x="3039453" y="4512333"/>
              <a:chExt cx="290587" cy="503211"/>
            </a:xfrm>
            <a:grpFill/>
          </p:grpSpPr>
          <p:sp>
            <p:nvSpPr>
              <p:cNvPr id="432" name="Google Shape;432;p33"/>
              <p:cNvSpPr/>
              <p:nvPr/>
            </p:nvSpPr>
            <p:spPr>
              <a:xfrm>
                <a:off x="3171753" y="4856076"/>
                <a:ext cx="157893" cy="159468"/>
              </a:xfrm>
              <a:custGeom>
                <a:avLst/>
                <a:gdLst/>
                <a:ahLst/>
                <a:cxnLst/>
                <a:rect l="l" t="t" r="r" b="b"/>
                <a:pathLst>
                  <a:path w="157893" h="159468" extrusionOk="0">
                    <a:moveTo>
                      <a:pt x="0" y="9844"/>
                    </a:moveTo>
                    <a:lnTo>
                      <a:pt x="0" y="159469"/>
                    </a:lnTo>
                    <a:lnTo>
                      <a:pt x="149231" y="159469"/>
                    </a:lnTo>
                    <a:lnTo>
                      <a:pt x="157894" y="159469"/>
                    </a:lnTo>
                    <a:lnTo>
                      <a:pt x="157894" y="0"/>
                    </a:lnTo>
                    <a:lnTo>
                      <a:pt x="0" y="0"/>
                    </a:lnTo>
                    <a:lnTo>
                      <a:pt x="0" y="9844"/>
                    </a:lnTo>
                    <a:close/>
                    <a:moveTo>
                      <a:pt x="118912" y="19688"/>
                    </a:moveTo>
                    <a:lnTo>
                      <a:pt x="137025" y="19688"/>
                    </a:lnTo>
                    <a:lnTo>
                      <a:pt x="137025" y="80719"/>
                    </a:lnTo>
                    <a:lnTo>
                      <a:pt x="118912" y="80719"/>
                    </a:lnTo>
                    <a:lnTo>
                      <a:pt x="118912" y="19688"/>
                    </a:lnTo>
                    <a:close/>
                    <a:moveTo>
                      <a:pt x="92531" y="19688"/>
                    </a:moveTo>
                    <a:lnTo>
                      <a:pt x="110644" y="19688"/>
                    </a:lnTo>
                    <a:lnTo>
                      <a:pt x="110644" y="80719"/>
                    </a:lnTo>
                    <a:lnTo>
                      <a:pt x="92531" y="80719"/>
                    </a:lnTo>
                    <a:lnTo>
                      <a:pt x="92531" y="19688"/>
                    </a:lnTo>
                    <a:close/>
                    <a:moveTo>
                      <a:pt x="65756" y="19688"/>
                    </a:moveTo>
                    <a:lnTo>
                      <a:pt x="83081" y="19688"/>
                    </a:lnTo>
                    <a:lnTo>
                      <a:pt x="83081" y="80719"/>
                    </a:lnTo>
                    <a:lnTo>
                      <a:pt x="65756" y="80719"/>
                    </a:lnTo>
                    <a:lnTo>
                      <a:pt x="65756" y="19688"/>
                    </a:lnTo>
                    <a:close/>
                    <a:moveTo>
                      <a:pt x="63000" y="88594"/>
                    </a:moveTo>
                    <a:lnTo>
                      <a:pt x="81112" y="88594"/>
                    </a:lnTo>
                    <a:lnTo>
                      <a:pt x="81112" y="150019"/>
                    </a:lnTo>
                    <a:lnTo>
                      <a:pt x="63000" y="150019"/>
                    </a:lnTo>
                    <a:lnTo>
                      <a:pt x="63000" y="88594"/>
                    </a:lnTo>
                    <a:close/>
                    <a:moveTo>
                      <a:pt x="37012" y="88594"/>
                    </a:moveTo>
                    <a:lnTo>
                      <a:pt x="55125" y="88594"/>
                    </a:lnTo>
                    <a:lnTo>
                      <a:pt x="55125" y="150019"/>
                    </a:lnTo>
                    <a:lnTo>
                      <a:pt x="37012" y="150019"/>
                    </a:lnTo>
                    <a:lnTo>
                      <a:pt x="37012" y="88594"/>
                    </a:lnTo>
                    <a:close/>
                    <a:moveTo>
                      <a:pt x="10237" y="88594"/>
                    </a:moveTo>
                    <a:lnTo>
                      <a:pt x="28350" y="88594"/>
                    </a:lnTo>
                    <a:lnTo>
                      <a:pt x="28350" y="150019"/>
                    </a:lnTo>
                    <a:lnTo>
                      <a:pt x="10237" y="150019"/>
                    </a:lnTo>
                    <a:lnTo>
                      <a:pt x="10237" y="88594"/>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3" name="Google Shape;433;p33"/>
              <p:cNvSpPr/>
              <p:nvPr/>
            </p:nvSpPr>
            <p:spPr>
              <a:xfrm>
                <a:off x="3039453" y="4512333"/>
                <a:ext cx="290587" cy="337837"/>
              </a:xfrm>
              <a:custGeom>
                <a:avLst/>
                <a:gdLst/>
                <a:ahLst/>
                <a:cxnLst/>
                <a:rect l="l" t="t" r="r" b="b"/>
                <a:pathLst>
                  <a:path w="290587" h="337837" extrusionOk="0">
                    <a:moveTo>
                      <a:pt x="205931" y="14963"/>
                    </a:moveTo>
                    <a:lnTo>
                      <a:pt x="206719" y="270113"/>
                    </a:lnTo>
                    <a:cubicBezTo>
                      <a:pt x="167738" y="274444"/>
                      <a:pt x="137025" y="316181"/>
                      <a:pt x="135844" y="337838"/>
                    </a:cubicBezTo>
                    <a:lnTo>
                      <a:pt x="290588" y="337838"/>
                    </a:lnTo>
                    <a:cubicBezTo>
                      <a:pt x="289406" y="316575"/>
                      <a:pt x="259875" y="276019"/>
                      <a:pt x="221681" y="270506"/>
                    </a:cubicBezTo>
                    <a:lnTo>
                      <a:pt x="220894" y="7481"/>
                    </a:lnTo>
                    <a:cubicBezTo>
                      <a:pt x="220894" y="3544"/>
                      <a:pt x="217350" y="0"/>
                      <a:pt x="213412" y="0"/>
                    </a:cubicBezTo>
                    <a:lnTo>
                      <a:pt x="7481" y="0"/>
                    </a:lnTo>
                    <a:cubicBezTo>
                      <a:pt x="5119" y="0"/>
                      <a:pt x="3544" y="787"/>
                      <a:pt x="1575" y="2362"/>
                    </a:cubicBezTo>
                    <a:cubicBezTo>
                      <a:pt x="394" y="3938"/>
                      <a:pt x="0" y="5513"/>
                      <a:pt x="0" y="7481"/>
                    </a:cubicBezTo>
                    <a:lnTo>
                      <a:pt x="0" y="35831"/>
                    </a:lnTo>
                    <a:lnTo>
                      <a:pt x="14963" y="35831"/>
                    </a:lnTo>
                    <a:lnTo>
                      <a:pt x="14963" y="15356"/>
                    </a:lnTo>
                    <a:lnTo>
                      <a:pt x="205931" y="15356"/>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434" name="Google Shape;434;p33"/>
          <p:cNvGrpSpPr/>
          <p:nvPr/>
        </p:nvGrpSpPr>
        <p:grpSpPr>
          <a:xfrm>
            <a:off x="2134058" y="2280059"/>
            <a:ext cx="405659" cy="590348"/>
            <a:chOff x="2912272" y="3134307"/>
            <a:chExt cx="406350" cy="591413"/>
          </a:xfrm>
          <a:solidFill>
            <a:srgbClr val="203752"/>
          </a:solidFill>
        </p:grpSpPr>
        <p:sp>
          <p:nvSpPr>
            <p:cNvPr id="435" name="Google Shape;435;p33"/>
            <p:cNvSpPr/>
            <p:nvPr/>
          </p:nvSpPr>
          <p:spPr>
            <a:xfrm>
              <a:off x="3096546" y="3499707"/>
              <a:ext cx="197268" cy="66150"/>
            </a:xfrm>
            <a:custGeom>
              <a:avLst/>
              <a:gdLst/>
              <a:ahLst/>
              <a:cxnLst/>
              <a:rect l="l" t="t" r="r" b="b"/>
              <a:pathLst>
                <a:path w="197268" h="66150" extrusionOk="0">
                  <a:moveTo>
                    <a:pt x="4331" y="57488"/>
                  </a:moveTo>
                  <a:lnTo>
                    <a:pt x="5119" y="66150"/>
                  </a:lnTo>
                  <a:lnTo>
                    <a:pt x="197269" y="66150"/>
                  </a:lnTo>
                  <a:lnTo>
                    <a:pt x="197269" y="14175"/>
                  </a:lnTo>
                  <a:lnTo>
                    <a:pt x="197269" y="0"/>
                  </a:lnTo>
                  <a:lnTo>
                    <a:pt x="0" y="0"/>
                  </a:lnTo>
                  <a:lnTo>
                    <a:pt x="1181" y="14963"/>
                  </a:lnTo>
                  <a:lnTo>
                    <a:pt x="9844" y="14963"/>
                  </a:lnTo>
                  <a:lnTo>
                    <a:pt x="9844" y="33469"/>
                  </a:lnTo>
                  <a:lnTo>
                    <a:pt x="2363" y="33469"/>
                  </a:lnTo>
                  <a:lnTo>
                    <a:pt x="3150" y="39375"/>
                  </a:lnTo>
                  <a:lnTo>
                    <a:pt x="10238" y="39375"/>
                  </a:lnTo>
                  <a:lnTo>
                    <a:pt x="10238" y="57881"/>
                  </a:lnTo>
                  <a:lnTo>
                    <a:pt x="4331" y="57881"/>
                  </a:lnTo>
                  <a:close/>
                  <a:moveTo>
                    <a:pt x="174431" y="14963"/>
                  </a:moveTo>
                  <a:lnTo>
                    <a:pt x="183881" y="14963"/>
                  </a:lnTo>
                  <a:lnTo>
                    <a:pt x="183881" y="33469"/>
                  </a:lnTo>
                  <a:lnTo>
                    <a:pt x="174431" y="33469"/>
                  </a:lnTo>
                  <a:lnTo>
                    <a:pt x="174431" y="14963"/>
                  </a:lnTo>
                  <a:close/>
                  <a:moveTo>
                    <a:pt x="174431" y="38981"/>
                  </a:moveTo>
                  <a:lnTo>
                    <a:pt x="183881" y="38981"/>
                  </a:lnTo>
                  <a:lnTo>
                    <a:pt x="183881" y="57488"/>
                  </a:lnTo>
                  <a:lnTo>
                    <a:pt x="174431" y="57488"/>
                  </a:lnTo>
                  <a:lnTo>
                    <a:pt x="174431" y="38981"/>
                  </a:lnTo>
                  <a:close/>
                  <a:moveTo>
                    <a:pt x="158681" y="14963"/>
                  </a:moveTo>
                  <a:lnTo>
                    <a:pt x="168131" y="14963"/>
                  </a:lnTo>
                  <a:lnTo>
                    <a:pt x="168131" y="33469"/>
                  </a:lnTo>
                  <a:lnTo>
                    <a:pt x="158681" y="33469"/>
                  </a:lnTo>
                  <a:lnTo>
                    <a:pt x="158681" y="14963"/>
                  </a:lnTo>
                  <a:close/>
                  <a:moveTo>
                    <a:pt x="158681" y="38981"/>
                  </a:moveTo>
                  <a:lnTo>
                    <a:pt x="168131" y="38981"/>
                  </a:lnTo>
                  <a:lnTo>
                    <a:pt x="168131" y="57488"/>
                  </a:lnTo>
                  <a:lnTo>
                    <a:pt x="158681" y="57488"/>
                  </a:lnTo>
                  <a:lnTo>
                    <a:pt x="158681" y="38981"/>
                  </a:lnTo>
                  <a:close/>
                  <a:moveTo>
                    <a:pt x="142931" y="14963"/>
                  </a:moveTo>
                  <a:lnTo>
                    <a:pt x="152381" y="14963"/>
                  </a:lnTo>
                  <a:lnTo>
                    <a:pt x="152381" y="33469"/>
                  </a:lnTo>
                  <a:lnTo>
                    <a:pt x="142931" y="33469"/>
                  </a:lnTo>
                  <a:lnTo>
                    <a:pt x="142931" y="14963"/>
                  </a:lnTo>
                  <a:close/>
                  <a:moveTo>
                    <a:pt x="142931" y="38981"/>
                  </a:moveTo>
                  <a:lnTo>
                    <a:pt x="152381" y="38981"/>
                  </a:lnTo>
                  <a:lnTo>
                    <a:pt x="152381" y="57488"/>
                  </a:lnTo>
                  <a:lnTo>
                    <a:pt x="142931" y="57488"/>
                  </a:lnTo>
                  <a:lnTo>
                    <a:pt x="142931" y="38981"/>
                  </a:lnTo>
                  <a:close/>
                  <a:moveTo>
                    <a:pt x="126787" y="14963"/>
                  </a:moveTo>
                  <a:lnTo>
                    <a:pt x="136631" y="14963"/>
                  </a:lnTo>
                  <a:lnTo>
                    <a:pt x="136631" y="33469"/>
                  </a:lnTo>
                  <a:lnTo>
                    <a:pt x="126787" y="33469"/>
                  </a:lnTo>
                  <a:lnTo>
                    <a:pt x="126787" y="14963"/>
                  </a:lnTo>
                  <a:close/>
                  <a:moveTo>
                    <a:pt x="126787" y="38981"/>
                  </a:moveTo>
                  <a:lnTo>
                    <a:pt x="136631" y="38981"/>
                  </a:lnTo>
                  <a:lnTo>
                    <a:pt x="136631" y="57488"/>
                  </a:lnTo>
                  <a:lnTo>
                    <a:pt x="126787" y="57488"/>
                  </a:lnTo>
                  <a:lnTo>
                    <a:pt x="126787" y="38981"/>
                  </a:lnTo>
                  <a:close/>
                  <a:moveTo>
                    <a:pt x="111037" y="14963"/>
                  </a:moveTo>
                  <a:lnTo>
                    <a:pt x="120881" y="14963"/>
                  </a:lnTo>
                  <a:lnTo>
                    <a:pt x="120881" y="33469"/>
                  </a:lnTo>
                  <a:lnTo>
                    <a:pt x="111037" y="33469"/>
                  </a:lnTo>
                  <a:lnTo>
                    <a:pt x="111037" y="14963"/>
                  </a:lnTo>
                  <a:close/>
                  <a:moveTo>
                    <a:pt x="111037" y="38981"/>
                  </a:moveTo>
                  <a:lnTo>
                    <a:pt x="120881" y="38981"/>
                  </a:lnTo>
                  <a:lnTo>
                    <a:pt x="120881" y="57488"/>
                  </a:lnTo>
                  <a:lnTo>
                    <a:pt x="111037" y="57488"/>
                  </a:lnTo>
                  <a:lnTo>
                    <a:pt x="111037" y="38981"/>
                  </a:lnTo>
                  <a:close/>
                  <a:moveTo>
                    <a:pt x="95287" y="14963"/>
                  </a:moveTo>
                  <a:lnTo>
                    <a:pt x="104738" y="14963"/>
                  </a:lnTo>
                  <a:lnTo>
                    <a:pt x="104738" y="33469"/>
                  </a:lnTo>
                  <a:lnTo>
                    <a:pt x="95287" y="33469"/>
                  </a:lnTo>
                  <a:lnTo>
                    <a:pt x="95287" y="14963"/>
                  </a:lnTo>
                  <a:close/>
                  <a:moveTo>
                    <a:pt x="95287" y="38981"/>
                  </a:moveTo>
                  <a:lnTo>
                    <a:pt x="104738" y="38981"/>
                  </a:lnTo>
                  <a:lnTo>
                    <a:pt x="104738" y="57488"/>
                  </a:lnTo>
                  <a:lnTo>
                    <a:pt x="95287" y="57488"/>
                  </a:lnTo>
                  <a:lnTo>
                    <a:pt x="95287" y="38981"/>
                  </a:lnTo>
                  <a:close/>
                  <a:moveTo>
                    <a:pt x="79537" y="14963"/>
                  </a:moveTo>
                  <a:lnTo>
                    <a:pt x="88988" y="14963"/>
                  </a:lnTo>
                  <a:lnTo>
                    <a:pt x="88988" y="33469"/>
                  </a:lnTo>
                  <a:lnTo>
                    <a:pt x="79537" y="33469"/>
                  </a:lnTo>
                  <a:lnTo>
                    <a:pt x="79537" y="14963"/>
                  </a:lnTo>
                  <a:close/>
                  <a:moveTo>
                    <a:pt x="79537" y="38981"/>
                  </a:moveTo>
                  <a:lnTo>
                    <a:pt x="88988" y="38981"/>
                  </a:lnTo>
                  <a:lnTo>
                    <a:pt x="88988" y="57488"/>
                  </a:lnTo>
                  <a:lnTo>
                    <a:pt x="79537" y="57488"/>
                  </a:lnTo>
                  <a:lnTo>
                    <a:pt x="79537" y="38981"/>
                  </a:lnTo>
                  <a:close/>
                  <a:moveTo>
                    <a:pt x="63787" y="14963"/>
                  </a:moveTo>
                  <a:lnTo>
                    <a:pt x="73238" y="14963"/>
                  </a:lnTo>
                  <a:lnTo>
                    <a:pt x="73238" y="33469"/>
                  </a:lnTo>
                  <a:lnTo>
                    <a:pt x="63787" y="33469"/>
                  </a:lnTo>
                  <a:lnTo>
                    <a:pt x="63787" y="14963"/>
                  </a:lnTo>
                  <a:close/>
                  <a:moveTo>
                    <a:pt x="63787" y="38981"/>
                  </a:moveTo>
                  <a:lnTo>
                    <a:pt x="73238" y="38981"/>
                  </a:lnTo>
                  <a:lnTo>
                    <a:pt x="73238" y="57488"/>
                  </a:lnTo>
                  <a:lnTo>
                    <a:pt x="63787" y="57488"/>
                  </a:lnTo>
                  <a:lnTo>
                    <a:pt x="63787" y="38981"/>
                  </a:lnTo>
                  <a:close/>
                  <a:moveTo>
                    <a:pt x="47250" y="14963"/>
                  </a:moveTo>
                  <a:lnTo>
                    <a:pt x="57094" y="14963"/>
                  </a:lnTo>
                  <a:lnTo>
                    <a:pt x="57094" y="33469"/>
                  </a:lnTo>
                  <a:lnTo>
                    <a:pt x="47250" y="33469"/>
                  </a:lnTo>
                  <a:lnTo>
                    <a:pt x="47250" y="14963"/>
                  </a:lnTo>
                  <a:close/>
                  <a:moveTo>
                    <a:pt x="47250" y="38981"/>
                  </a:moveTo>
                  <a:lnTo>
                    <a:pt x="57094" y="38981"/>
                  </a:lnTo>
                  <a:lnTo>
                    <a:pt x="57094" y="57488"/>
                  </a:lnTo>
                  <a:lnTo>
                    <a:pt x="47250" y="57488"/>
                  </a:lnTo>
                  <a:lnTo>
                    <a:pt x="47250" y="38981"/>
                  </a:lnTo>
                  <a:close/>
                  <a:moveTo>
                    <a:pt x="31894" y="14963"/>
                  </a:moveTo>
                  <a:lnTo>
                    <a:pt x="41738" y="14963"/>
                  </a:lnTo>
                  <a:lnTo>
                    <a:pt x="41738" y="33469"/>
                  </a:lnTo>
                  <a:lnTo>
                    <a:pt x="31894" y="33469"/>
                  </a:lnTo>
                  <a:lnTo>
                    <a:pt x="31894" y="14963"/>
                  </a:lnTo>
                  <a:close/>
                  <a:moveTo>
                    <a:pt x="31894" y="38981"/>
                  </a:moveTo>
                  <a:lnTo>
                    <a:pt x="41738" y="38981"/>
                  </a:lnTo>
                  <a:lnTo>
                    <a:pt x="41738" y="57488"/>
                  </a:lnTo>
                  <a:lnTo>
                    <a:pt x="31894" y="57488"/>
                  </a:lnTo>
                  <a:lnTo>
                    <a:pt x="31894" y="38981"/>
                  </a:lnTo>
                  <a:close/>
                  <a:moveTo>
                    <a:pt x="16144" y="14963"/>
                  </a:moveTo>
                  <a:lnTo>
                    <a:pt x="25988" y="14963"/>
                  </a:lnTo>
                  <a:lnTo>
                    <a:pt x="25988" y="33469"/>
                  </a:lnTo>
                  <a:lnTo>
                    <a:pt x="16144" y="33469"/>
                  </a:lnTo>
                  <a:lnTo>
                    <a:pt x="16144" y="14963"/>
                  </a:lnTo>
                  <a:close/>
                  <a:moveTo>
                    <a:pt x="16144" y="38981"/>
                  </a:moveTo>
                  <a:lnTo>
                    <a:pt x="25988" y="38981"/>
                  </a:lnTo>
                  <a:lnTo>
                    <a:pt x="25988" y="57488"/>
                  </a:lnTo>
                  <a:lnTo>
                    <a:pt x="16144" y="57488"/>
                  </a:lnTo>
                  <a:lnTo>
                    <a:pt x="16144" y="38981"/>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6" name="Google Shape;436;p33"/>
            <p:cNvSpPr/>
            <p:nvPr/>
          </p:nvSpPr>
          <p:spPr>
            <a:xfrm>
              <a:off x="3088278" y="3461907"/>
              <a:ext cx="224437" cy="30318"/>
            </a:xfrm>
            <a:custGeom>
              <a:avLst/>
              <a:gdLst/>
              <a:ahLst/>
              <a:cxnLst/>
              <a:rect l="l" t="t" r="r" b="b"/>
              <a:pathLst>
                <a:path w="224437" h="30318" extrusionOk="0">
                  <a:moveTo>
                    <a:pt x="102375" y="30319"/>
                  </a:moveTo>
                  <a:lnTo>
                    <a:pt x="224438" y="30319"/>
                  </a:lnTo>
                  <a:cubicBezTo>
                    <a:pt x="215775" y="12600"/>
                    <a:pt x="193725" y="0"/>
                    <a:pt x="168131" y="0"/>
                  </a:cubicBezTo>
                  <a:lnTo>
                    <a:pt x="102375" y="0"/>
                  </a:lnTo>
                  <a:lnTo>
                    <a:pt x="33075" y="0"/>
                  </a:lnTo>
                  <a:cubicBezTo>
                    <a:pt x="20869" y="0"/>
                    <a:pt x="9844" y="2756"/>
                    <a:pt x="0" y="7875"/>
                  </a:cubicBezTo>
                  <a:lnTo>
                    <a:pt x="788" y="30319"/>
                  </a:lnTo>
                  <a:lnTo>
                    <a:pt x="102375" y="30319"/>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7" name="Google Shape;437;p33"/>
            <p:cNvSpPr/>
            <p:nvPr/>
          </p:nvSpPr>
          <p:spPr>
            <a:xfrm>
              <a:off x="3101665" y="3570189"/>
              <a:ext cx="200812" cy="22443"/>
            </a:xfrm>
            <a:custGeom>
              <a:avLst/>
              <a:gdLst/>
              <a:ahLst/>
              <a:cxnLst/>
              <a:rect l="l" t="t" r="r" b="b"/>
              <a:pathLst>
                <a:path w="200812" h="22443" extrusionOk="0">
                  <a:moveTo>
                    <a:pt x="200813" y="22444"/>
                  </a:moveTo>
                  <a:lnTo>
                    <a:pt x="200813" y="3938"/>
                  </a:lnTo>
                  <a:lnTo>
                    <a:pt x="200813" y="0"/>
                  </a:lnTo>
                  <a:lnTo>
                    <a:pt x="0" y="0"/>
                  </a:lnTo>
                  <a:lnTo>
                    <a:pt x="1969" y="22444"/>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438" name="Google Shape;438;p33"/>
            <p:cNvGrpSpPr/>
            <p:nvPr/>
          </p:nvGrpSpPr>
          <p:grpSpPr>
            <a:xfrm>
              <a:off x="2928022" y="3134307"/>
              <a:ext cx="169311" cy="461081"/>
              <a:chOff x="2928022" y="3134307"/>
              <a:chExt cx="169311" cy="461081"/>
            </a:xfrm>
            <a:grpFill/>
          </p:grpSpPr>
          <p:sp>
            <p:nvSpPr>
              <p:cNvPr id="439" name="Google Shape;439;p33"/>
              <p:cNvSpPr/>
              <p:nvPr/>
            </p:nvSpPr>
            <p:spPr>
              <a:xfrm>
                <a:off x="2943772" y="3134701"/>
                <a:ext cx="50006" cy="14962"/>
              </a:xfrm>
              <a:custGeom>
                <a:avLst/>
                <a:gdLst/>
                <a:ahLst/>
                <a:cxnLst/>
                <a:rect l="l" t="t" r="r" b="b"/>
                <a:pathLst>
                  <a:path w="50006" h="14962" extrusionOk="0">
                    <a:moveTo>
                      <a:pt x="47250" y="14962"/>
                    </a:moveTo>
                    <a:cubicBezTo>
                      <a:pt x="48825" y="13388"/>
                      <a:pt x="50006" y="11419"/>
                      <a:pt x="50006" y="9056"/>
                    </a:cubicBezTo>
                    <a:cubicBezTo>
                      <a:pt x="50006" y="3938"/>
                      <a:pt x="46069" y="0"/>
                      <a:pt x="41344" y="0"/>
                    </a:cubicBezTo>
                    <a:lnTo>
                      <a:pt x="9450" y="0"/>
                    </a:lnTo>
                    <a:cubicBezTo>
                      <a:pt x="4331" y="0"/>
                      <a:pt x="0" y="3938"/>
                      <a:pt x="0" y="9056"/>
                    </a:cubicBezTo>
                    <a:cubicBezTo>
                      <a:pt x="0" y="11419"/>
                      <a:pt x="1181" y="13781"/>
                      <a:pt x="2756" y="14962"/>
                    </a:cubicBezTo>
                    <a:lnTo>
                      <a:pt x="47250" y="14962"/>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0" name="Google Shape;440;p33"/>
              <p:cNvSpPr/>
              <p:nvPr/>
            </p:nvSpPr>
            <p:spPr>
              <a:xfrm>
                <a:off x="2928022" y="3159901"/>
                <a:ext cx="79143" cy="435487"/>
              </a:xfrm>
              <a:custGeom>
                <a:avLst/>
                <a:gdLst/>
                <a:ahLst/>
                <a:cxnLst/>
                <a:rect l="l" t="t" r="r" b="b"/>
                <a:pathLst>
                  <a:path w="79143" h="435487" extrusionOk="0">
                    <a:moveTo>
                      <a:pt x="64181" y="339019"/>
                    </a:moveTo>
                    <a:lnTo>
                      <a:pt x="59456" y="0"/>
                    </a:lnTo>
                    <a:lnTo>
                      <a:pt x="25200" y="0"/>
                    </a:lnTo>
                    <a:lnTo>
                      <a:pt x="18506" y="339019"/>
                    </a:lnTo>
                    <a:lnTo>
                      <a:pt x="9844" y="339019"/>
                    </a:lnTo>
                    <a:lnTo>
                      <a:pt x="0" y="435488"/>
                    </a:lnTo>
                    <a:lnTo>
                      <a:pt x="79144" y="435488"/>
                    </a:lnTo>
                    <a:lnTo>
                      <a:pt x="70875" y="339019"/>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1" name="Google Shape;441;p33"/>
              <p:cNvSpPr/>
              <p:nvPr/>
            </p:nvSpPr>
            <p:spPr>
              <a:xfrm>
                <a:off x="3033940" y="3134307"/>
                <a:ext cx="50399" cy="15356"/>
              </a:xfrm>
              <a:custGeom>
                <a:avLst/>
                <a:gdLst/>
                <a:ahLst/>
                <a:cxnLst/>
                <a:rect l="l" t="t" r="r" b="b"/>
                <a:pathLst>
                  <a:path w="50399" h="15356" extrusionOk="0">
                    <a:moveTo>
                      <a:pt x="47644" y="15356"/>
                    </a:moveTo>
                    <a:cubicBezTo>
                      <a:pt x="49219" y="13781"/>
                      <a:pt x="50400" y="11419"/>
                      <a:pt x="50400" y="9056"/>
                    </a:cubicBezTo>
                    <a:cubicBezTo>
                      <a:pt x="50400" y="3938"/>
                      <a:pt x="46462" y="0"/>
                      <a:pt x="40950" y="0"/>
                    </a:cubicBezTo>
                    <a:lnTo>
                      <a:pt x="9450" y="0"/>
                    </a:lnTo>
                    <a:cubicBezTo>
                      <a:pt x="4331" y="0"/>
                      <a:pt x="0" y="3938"/>
                      <a:pt x="0" y="9056"/>
                    </a:cubicBezTo>
                    <a:cubicBezTo>
                      <a:pt x="0" y="11813"/>
                      <a:pt x="1181" y="13781"/>
                      <a:pt x="2756" y="15356"/>
                    </a:cubicBezTo>
                    <a:lnTo>
                      <a:pt x="47644" y="15356"/>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2" name="Google Shape;442;p33"/>
              <p:cNvSpPr/>
              <p:nvPr/>
            </p:nvSpPr>
            <p:spPr>
              <a:xfrm>
                <a:off x="3018190" y="3159507"/>
                <a:ext cx="79143" cy="435487"/>
              </a:xfrm>
              <a:custGeom>
                <a:avLst/>
                <a:gdLst/>
                <a:ahLst/>
                <a:cxnLst/>
                <a:rect l="l" t="t" r="r" b="b"/>
                <a:pathLst>
                  <a:path w="79143" h="435487" extrusionOk="0">
                    <a:moveTo>
                      <a:pt x="71662" y="338625"/>
                    </a:moveTo>
                    <a:lnTo>
                      <a:pt x="64575" y="338625"/>
                    </a:lnTo>
                    <a:lnTo>
                      <a:pt x="59456" y="0"/>
                    </a:lnTo>
                    <a:lnTo>
                      <a:pt x="25594" y="0"/>
                    </a:lnTo>
                    <a:lnTo>
                      <a:pt x="19294" y="338625"/>
                    </a:lnTo>
                    <a:lnTo>
                      <a:pt x="9844" y="338625"/>
                    </a:lnTo>
                    <a:lnTo>
                      <a:pt x="0" y="435487"/>
                    </a:lnTo>
                    <a:lnTo>
                      <a:pt x="79144" y="435487"/>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443" name="Google Shape;443;p33"/>
            <p:cNvSpPr/>
            <p:nvPr/>
          </p:nvSpPr>
          <p:spPr>
            <a:xfrm>
              <a:off x="2912272" y="3691070"/>
              <a:ext cx="406350" cy="34650"/>
            </a:xfrm>
            <a:custGeom>
              <a:avLst/>
              <a:gdLst/>
              <a:ahLst/>
              <a:cxnLst/>
              <a:rect l="l" t="t" r="r" b="b"/>
              <a:pathLst>
                <a:path w="406350" h="34650" extrusionOk="0">
                  <a:moveTo>
                    <a:pt x="381150" y="0"/>
                  </a:moveTo>
                  <a:lnTo>
                    <a:pt x="25200" y="0"/>
                  </a:lnTo>
                  <a:cubicBezTo>
                    <a:pt x="11813" y="0"/>
                    <a:pt x="0" y="9844"/>
                    <a:pt x="0" y="22050"/>
                  </a:cubicBezTo>
                  <a:lnTo>
                    <a:pt x="0" y="34650"/>
                  </a:lnTo>
                  <a:lnTo>
                    <a:pt x="406350" y="34650"/>
                  </a:lnTo>
                  <a:lnTo>
                    <a:pt x="406350" y="22444"/>
                  </a:lnTo>
                  <a:cubicBezTo>
                    <a:pt x="406350" y="10237"/>
                    <a:pt x="395325" y="0"/>
                    <a:pt x="381150"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4" name="Google Shape;444;p33"/>
            <p:cNvSpPr/>
            <p:nvPr/>
          </p:nvSpPr>
          <p:spPr>
            <a:xfrm>
              <a:off x="2926447" y="3600901"/>
              <a:ext cx="374062" cy="82687"/>
            </a:xfrm>
            <a:custGeom>
              <a:avLst/>
              <a:gdLst/>
              <a:ahLst/>
              <a:cxnLst/>
              <a:rect l="l" t="t" r="r" b="b"/>
              <a:pathLst>
                <a:path w="374062" h="82687" extrusionOk="0">
                  <a:moveTo>
                    <a:pt x="374063" y="0"/>
                  </a:moveTo>
                  <a:lnTo>
                    <a:pt x="0" y="0"/>
                  </a:lnTo>
                  <a:lnTo>
                    <a:pt x="0" y="82688"/>
                  </a:lnTo>
                  <a:lnTo>
                    <a:pt x="374063" y="82688"/>
                  </a:lnTo>
                  <a:lnTo>
                    <a:pt x="374063" y="0"/>
                  </a:lnTo>
                  <a:close/>
                  <a:moveTo>
                    <a:pt x="280350" y="9450"/>
                  </a:moveTo>
                  <a:cubicBezTo>
                    <a:pt x="280350" y="7875"/>
                    <a:pt x="281531" y="6694"/>
                    <a:pt x="282713" y="6694"/>
                  </a:cubicBezTo>
                  <a:lnTo>
                    <a:pt x="321300" y="6694"/>
                  </a:lnTo>
                  <a:cubicBezTo>
                    <a:pt x="323269" y="6694"/>
                    <a:pt x="324056" y="7875"/>
                    <a:pt x="324056" y="9450"/>
                  </a:cubicBezTo>
                  <a:lnTo>
                    <a:pt x="324056" y="22444"/>
                  </a:lnTo>
                  <a:cubicBezTo>
                    <a:pt x="324056" y="24019"/>
                    <a:pt x="322875" y="25200"/>
                    <a:pt x="321300" y="25200"/>
                  </a:cubicBezTo>
                  <a:lnTo>
                    <a:pt x="282713" y="25200"/>
                  </a:lnTo>
                  <a:cubicBezTo>
                    <a:pt x="281531" y="25200"/>
                    <a:pt x="280350" y="24019"/>
                    <a:pt x="280350" y="22444"/>
                  </a:cubicBezTo>
                  <a:lnTo>
                    <a:pt x="280350" y="9450"/>
                  </a:lnTo>
                  <a:close/>
                  <a:moveTo>
                    <a:pt x="322875" y="32681"/>
                  </a:moveTo>
                  <a:lnTo>
                    <a:pt x="322875" y="45675"/>
                  </a:lnTo>
                  <a:cubicBezTo>
                    <a:pt x="322875" y="47250"/>
                    <a:pt x="322088" y="48431"/>
                    <a:pt x="321694" y="48431"/>
                  </a:cubicBezTo>
                  <a:lnTo>
                    <a:pt x="304762" y="48431"/>
                  </a:lnTo>
                  <a:cubicBezTo>
                    <a:pt x="303975" y="48431"/>
                    <a:pt x="303581" y="47250"/>
                    <a:pt x="303581" y="45675"/>
                  </a:cubicBezTo>
                  <a:lnTo>
                    <a:pt x="303581" y="32681"/>
                  </a:lnTo>
                  <a:cubicBezTo>
                    <a:pt x="303581" y="31106"/>
                    <a:pt x="303975" y="29925"/>
                    <a:pt x="304762" y="29925"/>
                  </a:cubicBezTo>
                  <a:lnTo>
                    <a:pt x="321694" y="29925"/>
                  </a:lnTo>
                  <a:cubicBezTo>
                    <a:pt x="322481" y="29925"/>
                    <a:pt x="322875" y="31106"/>
                    <a:pt x="322875" y="32681"/>
                  </a:cubicBezTo>
                  <a:close/>
                  <a:moveTo>
                    <a:pt x="296887" y="32288"/>
                  </a:moveTo>
                  <a:lnTo>
                    <a:pt x="296887" y="45281"/>
                  </a:lnTo>
                  <a:cubicBezTo>
                    <a:pt x="296887" y="46856"/>
                    <a:pt x="295706" y="48038"/>
                    <a:pt x="294525" y="48038"/>
                  </a:cubicBezTo>
                  <a:lnTo>
                    <a:pt x="262631" y="48038"/>
                  </a:lnTo>
                  <a:cubicBezTo>
                    <a:pt x="261450" y="48038"/>
                    <a:pt x="260269" y="46856"/>
                    <a:pt x="260269" y="45281"/>
                  </a:cubicBezTo>
                  <a:lnTo>
                    <a:pt x="260269" y="32288"/>
                  </a:lnTo>
                  <a:cubicBezTo>
                    <a:pt x="260269" y="30713"/>
                    <a:pt x="261450" y="29531"/>
                    <a:pt x="262631" y="29531"/>
                  </a:cubicBezTo>
                  <a:lnTo>
                    <a:pt x="294525" y="29531"/>
                  </a:lnTo>
                  <a:cubicBezTo>
                    <a:pt x="295706" y="29531"/>
                    <a:pt x="296887" y="30713"/>
                    <a:pt x="296887" y="32288"/>
                  </a:cubicBezTo>
                  <a:close/>
                  <a:moveTo>
                    <a:pt x="219319" y="9450"/>
                  </a:moveTo>
                  <a:cubicBezTo>
                    <a:pt x="219319" y="7875"/>
                    <a:pt x="220894" y="6694"/>
                    <a:pt x="222863" y="6694"/>
                  </a:cubicBezTo>
                  <a:lnTo>
                    <a:pt x="272475" y="6694"/>
                  </a:lnTo>
                  <a:cubicBezTo>
                    <a:pt x="274050" y="6694"/>
                    <a:pt x="276019" y="7875"/>
                    <a:pt x="276019" y="9450"/>
                  </a:cubicBezTo>
                  <a:lnTo>
                    <a:pt x="276019" y="22444"/>
                  </a:lnTo>
                  <a:cubicBezTo>
                    <a:pt x="276019" y="24019"/>
                    <a:pt x="274444" y="25200"/>
                    <a:pt x="272475" y="25200"/>
                  </a:cubicBezTo>
                  <a:lnTo>
                    <a:pt x="222863" y="25200"/>
                  </a:lnTo>
                  <a:cubicBezTo>
                    <a:pt x="220894" y="25200"/>
                    <a:pt x="219319" y="24019"/>
                    <a:pt x="219319" y="22444"/>
                  </a:cubicBezTo>
                  <a:lnTo>
                    <a:pt x="219319" y="9450"/>
                  </a:lnTo>
                  <a:close/>
                  <a:moveTo>
                    <a:pt x="255544" y="32288"/>
                  </a:moveTo>
                  <a:lnTo>
                    <a:pt x="255544" y="45281"/>
                  </a:lnTo>
                  <a:cubicBezTo>
                    <a:pt x="255544" y="46856"/>
                    <a:pt x="254363" y="48038"/>
                    <a:pt x="252787" y="48038"/>
                  </a:cubicBezTo>
                  <a:lnTo>
                    <a:pt x="214200" y="48038"/>
                  </a:lnTo>
                  <a:cubicBezTo>
                    <a:pt x="213019" y="48038"/>
                    <a:pt x="211838" y="46856"/>
                    <a:pt x="211838" y="45281"/>
                  </a:cubicBezTo>
                  <a:lnTo>
                    <a:pt x="211838" y="32288"/>
                  </a:lnTo>
                  <a:cubicBezTo>
                    <a:pt x="211838" y="30713"/>
                    <a:pt x="213019" y="29531"/>
                    <a:pt x="214200" y="29531"/>
                  </a:cubicBezTo>
                  <a:lnTo>
                    <a:pt x="252787" y="29531"/>
                  </a:lnTo>
                  <a:cubicBezTo>
                    <a:pt x="254363" y="29531"/>
                    <a:pt x="255544" y="30713"/>
                    <a:pt x="255544" y="32288"/>
                  </a:cubicBezTo>
                  <a:close/>
                  <a:moveTo>
                    <a:pt x="171675" y="9844"/>
                  </a:moveTo>
                  <a:cubicBezTo>
                    <a:pt x="171675" y="8269"/>
                    <a:pt x="172069" y="7088"/>
                    <a:pt x="174037" y="7088"/>
                  </a:cubicBezTo>
                  <a:lnTo>
                    <a:pt x="212625" y="7088"/>
                  </a:lnTo>
                  <a:cubicBezTo>
                    <a:pt x="213806" y="7088"/>
                    <a:pt x="214988" y="8269"/>
                    <a:pt x="214988" y="9844"/>
                  </a:cubicBezTo>
                  <a:lnTo>
                    <a:pt x="214988" y="22838"/>
                  </a:lnTo>
                  <a:cubicBezTo>
                    <a:pt x="214988" y="24019"/>
                    <a:pt x="213806" y="25200"/>
                    <a:pt x="212625" y="25200"/>
                  </a:cubicBezTo>
                  <a:lnTo>
                    <a:pt x="174037" y="25200"/>
                  </a:lnTo>
                  <a:cubicBezTo>
                    <a:pt x="172463" y="25200"/>
                    <a:pt x="171675" y="24019"/>
                    <a:pt x="171675" y="22838"/>
                  </a:cubicBezTo>
                  <a:lnTo>
                    <a:pt x="171675" y="9844"/>
                  </a:lnTo>
                  <a:close/>
                  <a:moveTo>
                    <a:pt x="121669" y="9844"/>
                  </a:moveTo>
                  <a:cubicBezTo>
                    <a:pt x="121669" y="8269"/>
                    <a:pt x="122850" y="7088"/>
                    <a:pt x="124031" y="7088"/>
                  </a:cubicBezTo>
                  <a:lnTo>
                    <a:pt x="162619" y="7088"/>
                  </a:lnTo>
                  <a:cubicBezTo>
                    <a:pt x="164194" y="7088"/>
                    <a:pt x="165375" y="8269"/>
                    <a:pt x="165375" y="9844"/>
                  </a:cubicBezTo>
                  <a:lnTo>
                    <a:pt x="165375" y="22838"/>
                  </a:lnTo>
                  <a:cubicBezTo>
                    <a:pt x="165375" y="24413"/>
                    <a:pt x="164194" y="25594"/>
                    <a:pt x="162619" y="25594"/>
                  </a:cubicBezTo>
                  <a:lnTo>
                    <a:pt x="124031" y="25594"/>
                  </a:lnTo>
                  <a:cubicBezTo>
                    <a:pt x="122850" y="25594"/>
                    <a:pt x="121669" y="24413"/>
                    <a:pt x="121669" y="22838"/>
                  </a:cubicBezTo>
                  <a:lnTo>
                    <a:pt x="121669" y="9844"/>
                  </a:lnTo>
                  <a:close/>
                  <a:moveTo>
                    <a:pt x="163800" y="33469"/>
                  </a:moveTo>
                  <a:lnTo>
                    <a:pt x="163800" y="46463"/>
                  </a:lnTo>
                  <a:cubicBezTo>
                    <a:pt x="163800" y="48038"/>
                    <a:pt x="163013" y="49219"/>
                    <a:pt x="162619" y="49219"/>
                  </a:cubicBezTo>
                  <a:lnTo>
                    <a:pt x="145688" y="49219"/>
                  </a:lnTo>
                  <a:cubicBezTo>
                    <a:pt x="144900" y="49219"/>
                    <a:pt x="144506" y="48038"/>
                    <a:pt x="144506" y="46463"/>
                  </a:cubicBezTo>
                  <a:lnTo>
                    <a:pt x="144506" y="33469"/>
                  </a:lnTo>
                  <a:cubicBezTo>
                    <a:pt x="144506" y="31894"/>
                    <a:pt x="145294" y="30713"/>
                    <a:pt x="145688" y="30713"/>
                  </a:cubicBezTo>
                  <a:lnTo>
                    <a:pt x="162619" y="30713"/>
                  </a:lnTo>
                  <a:cubicBezTo>
                    <a:pt x="163406" y="30713"/>
                    <a:pt x="163800" y="31894"/>
                    <a:pt x="163800" y="33469"/>
                  </a:cubicBezTo>
                  <a:close/>
                  <a:moveTo>
                    <a:pt x="137025" y="32681"/>
                  </a:moveTo>
                  <a:lnTo>
                    <a:pt x="137025" y="45675"/>
                  </a:lnTo>
                  <a:cubicBezTo>
                    <a:pt x="137025" y="47250"/>
                    <a:pt x="136238" y="48431"/>
                    <a:pt x="135450" y="48431"/>
                  </a:cubicBezTo>
                  <a:lnTo>
                    <a:pt x="102769" y="48431"/>
                  </a:lnTo>
                  <a:cubicBezTo>
                    <a:pt x="101588" y="48431"/>
                    <a:pt x="101194" y="47250"/>
                    <a:pt x="101194" y="45675"/>
                  </a:cubicBezTo>
                  <a:lnTo>
                    <a:pt x="101194" y="32681"/>
                  </a:lnTo>
                  <a:cubicBezTo>
                    <a:pt x="101194" y="31106"/>
                    <a:pt x="101588" y="29925"/>
                    <a:pt x="102769" y="29925"/>
                  </a:cubicBezTo>
                  <a:lnTo>
                    <a:pt x="135450" y="29925"/>
                  </a:lnTo>
                  <a:cubicBezTo>
                    <a:pt x="136631" y="29925"/>
                    <a:pt x="137025" y="31106"/>
                    <a:pt x="137025" y="32681"/>
                  </a:cubicBezTo>
                  <a:close/>
                  <a:moveTo>
                    <a:pt x="60244" y="9844"/>
                  </a:moveTo>
                  <a:cubicBezTo>
                    <a:pt x="60244" y="8269"/>
                    <a:pt x="61819" y="7088"/>
                    <a:pt x="63787" y="7088"/>
                  </a:cubicBezTo>
                  <a:lnTo>
                    <a:pt x="113400" y="7088"/>
                  </a:lnTo>
                  <a:cubicBezTo>
                    <a:pt x="114975" y="7088"/>
                    <a:pt x="116156" y="8269"/>
                    <a:pt x="116156" y="9844"/>
                  </a:cubicBezTo>
                  <a:lnTo>
                    <a:pt x="116156" y="22838"/>
                  </a:lnTo>
                  <a:cubicBezTo>
                    <a:pt x="116156" y="24413"/>
                    <a:pt x="114975" y="25594"/>
                    <a:pt x="113400" y="25594"/>
                  </a:cubicBezTo>
                  <a:lnTo>
                    <a:pt x="63787" y="25594"/>
                  </a:lnTo>
                  <a:cubicBezTo>
                    <a:pt x="62213" y="25594"/>
                    <a:pt x="60244" y="24413"/>
                    <a:pt x="60244" y="22838"/>
                  </a:cubicBezTo>
                  <a:lnTo>
                    <a:pt x="60244" y="9844"/>
                  </a:lnTo>
                  <a:close/>
                  <a:moveTo>
                    <a:pt x="96075" y="32681"/>
                  </a:moveTo>
                  <a:lnTo>
                    <a:pt x="96075" y="45675"/>
                  </a:lnTo>
                  <a:cubicBezTo>
                    <a:pt x="96075" y="47250"/>
                    <a:pt x="94894" y="48431"/>
                    <a:pt x="93713" y="48431"/>
                  </a:cubicBezTo>
                  <a:lnTo>
                    <a:pt x="55125" y="48431"/>
                  </a:lnTo>
                  <a:cubicBezTo>
                    <a:pt x="53944" y="48431"/>
                    <a:pt x="52763" y="47250"/>
                    <a:pt x="52763" y="45675"/>
                  </a:cubicBezTo>
                  <a:lnTo>
                    <a:pt x="52763" y="32681"/>
                  </a:lnTo>
                  <a:cubicBezTo>
                    <a:pt x="52763" y="31106"/>
                    <a:pt x="53944" y="29925"/>
                    <a:pt x="55125" y="29925"/>
                  </a:cubicBezTo>
                  <a:lnTo>
                    <a:pt x="93713" y="29925"/>
                  </a:lnTo>
                  <a:cubicBezTo>
                    <a:pt x="94894" y="29925"/>
                    <a:pt x="96075" y="31106"/>
                    <a:pt x="96075" y="32681"/>
                  </a:cubicBezTo>
                  <a:close/>
                  <a:moveTo>
                    <a:pt x="12206" y="10238"/>
                  </a:moveTo>
                  <a:cubicBezTo>
                    <a:pt x="12206" y="8663"/>
                    <a:pt x="13388" y="7481"/>
                    <a:pt x="14963" y="7481"/>
                  </a:cubicBezTo>
                  <a:lnTo>
                    <a:pt x="53550" y="7481"/>
                  </a:lnTo>
                  <a:cubicBezTo>
                    <a:pt x="54731" y="7481"/>
                    <a:pt x="55912" y="8663"/>
                    <a:pt x="55912" y="10238"/>
                  </a:cubicBezTo>
                  <a:lnTo>
                    <a:pt x="55912" y="23231"/>
                  </a:lnTo>
                  <a:cubicBezTo>
                    <a:pt x="55912" y="24806"/>
                    <a:pt x="54731" y="25988"/>
                    <a:pt x="53550" y="25988"/>
                  </a:cubicBezTo>
                  <a:lnTo>
                    <a:pt x="14963" y="25988"/>
                  </a:lnTo>
                  <a:cubicBezTo>
                    <a:pt x="13388" y="25988"/>
                    <a:pt x="12206" y="24806"/>
                    <a:pt x="12206" y="23231"/>
                  </a:cubicBezTo>
                  <a:lnTo>
                    <a:pt x="12206" y="10238"/>
                  </a:lnTo>
                  <a:close/>
                  <a:moveTo>
                    <a:pt x="12206" y="46069"/>
                  </a:moveTo>
                  <a:lnTo>
                    <a:pt x="12206" y="33075"/>
                  </a:lnTo>
                  <a:cubicBezTo>
                    <a:pt x="12206" y="31500"/>
                    <a:pt x="13388" y="30319"/>
                    <a:pt x="14569" y="30319"/>
                  </a:cubicBezTo>
                  <a:lnTo>
                    <a:pt x="46069" y="30319"/>
                  </a:lnTo>
                  <a:cubicBezTo>
                    <a:pt x="47250" y="30319"/>
                    <a:pt x="48431" y="31500"/>
                    <a:pt x="48431" y="33075"/>
                  </a:cubicBezTo>
                  <a:lnTo>
                    <a:pt x="48431" y="46069"/>
                  </a:lnTo>
                  <a:cubicBezTo>
                    <a:pt x="48431" y="47250"/>
                    <a:pt x="47250" y="48431"/>
                    <a:pt x="46069" y="48431"/>
                  </a:cubicBezTo>
                  <a:lnTo>
                    <a:pt x="14569" y="48431"/>
                  </a:lnTo>
                  <a:cubicBezTo>
                    <a:pt x="12994" y="48431"/>
                    <a:pt x="12206" y="47250"/>
                    <a:pt x="12206" y="46069"/>
                  </a:cubicBezTo>
                  <a:close/>
                  <a:moveTo>
                    <a:pt x="57487" y="69694"/>
                  </a:moveTo>
                  <a:cubicBezTo>
                    <a:pt x="57487" y="70875"/>
                    <a:pt x="56306" y="72056"/>
                    <a:pt x="55125" y="72056"/>
                  </a:cubicBezTo>
                  <a:lnTo>
                    <a:pt x="16144" y="72056"/>
                  </a:lnTo>
                  <a:cubicBezTo>
                    <a:pt x="14569" y="72056"/>
                    <a:pt x="13388" y="70875"/>
                    <a:pt x="13388" y="69694"/>
                  </a:cubicBezTo>
                  <a:lnTo>
                    <a:pt x="13388" y="56700"/>
                  </a:lnTo>
                  <a:cubicBezTo>
                    <a:pt x="13388" y="55125"/>
                    <a:pt x="14569" y="53944"/>
                    <a:pt x="16144" y="53944"/>
                  </a:cubicBezTo>
                  <a:lnTo>
                    <a:pt x="55125" y="53944"/>
                  </a:lnTo>
                  <a:cubicBezTo>
                    <a:pt x="56306" y="53944"/>
                    <a:pt x="57487" y="55125"/>
                    <a:pt x="57487" y="56700"/>
                  </a:cubicBezTo>
                  <a:lnTo>
                    <a:pt x="57487" y="69694"/>
                  </a:lnTo>
                  <a:close/>
                  <a:moveTo>
                    <a:pt x="114975" y="69300"/>
                  </a:moveTo>
                  <a:cubicBezTo>
                    <a:pt x="114975" y="70481"/>
                    <a:pt x="113400" y="71663"/>
                    <a:pt x="111431" y="71663"/>
                  </a:cubicBezTo>
                  <a:lnTo>
                    <a:pt x="65756" y="71663"/>
                  </a:lnTo>
                  <a:cubicBezTo>
                    <a:pt x="64181" y="71663"/>
                    <a:pt x="62213" y="70481"/>
                    <a:pt x="62213" y="69300"/>
                  </a:cubicBezTo>
                  <a:lnTo>
                    <a:pt x="62213" y="56306"/>
                  </a:lnTo>
                  <a:cubicBezTo>
                    <a:pt x="62213" y="54731"/>
                    <a:pt x="63787" y="53550"/>
                    <a:pt x="65756" y="53550"/>
                  </a:cubicBezTo>
                  <a:lnTo>
                    <a:pt x="111825" y="53550"/>
                  </a:lnTo>
                  <a:cubicBezTo>
                    <a:pt x="113400" y="53550"/>
                    <a:pt x="115369" y="54731"/>
                    <a:pt x="115369" y="56306"/>
                  </a:cubicBezTo>
                  <a:lnTo>
                    <a:pt x="115369" y="69300"/>
                  </a:lnTo>
                  <a:close/>
                  <a:moveTo>
                    <a:pt x="164981" y="69300"/>
                  </a:moveTo>
                  <a:cubicBezTo>
                    <a:pt x="164981" y="70481"/>
                    <a:pt x="163800" y="71663"/>
                    <a:pt x="162619" y="71663"/>
                  </a:cubicBezTo>
                  <a:lnTo>
                    <a:pt x="122850" y="71663"/>
                  </a:lnTo>
                  <a:cubicBezTo>
                    <a:pt x="121669" y="71663"/>
                    <a:pt x="120487" y="70481"/>
                    <a:pt x="120487" y="69300"/>
                  </a:cubicBezTo>
                  <a:lnTo>
                    <a:pt x="120487" y="56306"/>
                  </a:lnTo>
                  <a:cubicBezTo>
                    <a:pt x="120487" y="54731"/>
                    <a:pt x="121669" y="53550"/>
                    <a:pt x="122850" y="53550"/>
                  </a:cubicBezTo>
                  <a:lnTo>
                    <a:pt x="162619" y="53550"/>
                  </a:lnTo>
                  <a:cubicBezTo>
                    <a:pt x="163800" y="53550"/>
                    <a:pt x="164981" y="54731"/>
                    <a:pt x="164981" y="56306"/>
                  </a:cubicBezTo>
                  <a:lnTo>
                    <a:pt x="164981" y="69300"/>
                  </a:lnTo>
                  <a:close/>
                  <a:moveTo>
                    <a:pt x="170888" y="45281"/>
                  </a:moveTo>
                  <a:lnTo>
                    <a:pt x="170888" y="32288"/>
                  </a:lnTo>
                  <a:cubicBezTo>
                    <a:pt x="170888" y="30713"/>
                    <a:pt x="172069" y="29531"/>
                    <a:pt x="173250" y="29531"/>
                  </a:cubicBezTo>
                  <a:lnTo>
                    <a:pt x="204750" y="29531"/>
                  </a:lnTo>
                  <a:cubicBezTo>
                    <a:pt x="205931" y="29531"/>
                    <a:pt x="207113" y="30713"/>
                    <a:pt x="207113" y="32288"/>
                  </a:cubicBezTo>
                  <a:lnTo>
                    <a:pt x="207113" y="45281"/>
                  </a:lnTo>
                  <a:cubicBezTo>
                    <a:pt x="207113" y="46856"/>
                    <a:pt x="205931" y="48038"/>
                    <a:pt x="204750" y="48038"/>
                  </a:cubicBezTo>
                  <a:lnTo>
                    <a:pt x="173250" y="48038"/>
                  </a:lnTo>
                  <a:cubicBezTo>
                    <a:pt x="172069" y="48038"/>
                    <a:pt x="170888" y="46856"/>
                    <a:pt x="170888" y="45281"/>
                  </a:cubicBezTo>
                  <a:close/>
                  <a:moveTo>
                    <a:pt x="216169" y="68906"/>
                  </a:moveTo>
                  <a:cubicBezTo>
                    <a:pt x="216169" y="70481"/>
                    <a:pt x="214988" y="71663"/>
                    <a:pt x="213806" y="71663"/>
                  </a:cubicBezTo>
                  <a:lnTo>
                    <a:pt x="174825" y="71663"/>
                  </a:lnTo>
                  <a:cubicBezTo>
                    <a:pt x="173250" y="71663"/>
                    <a:pt x="172069" y="70481"/>
                    <a:pt x="172069" y="68906"/>
                  </a:cubicBezTo>
                  <a:lnTo>
                    <a:pt x="172069" y="55913"/>
                  </a:lnTo>
                  <a:cubicBezTo>
                    <a:pt x="172069" y="54338"/>
                    <a:pt x="173250" y="53156"/>
                    <a:pt x="174825" y="53156"/>
                  </a:cubicBezTo>
                  <a:lnTo>
                    <a:pt x="213806" y="53156"/>
                  </a:lnTo>
                  <a:cubicBezTo>
                    <a:pt x="214988" y="53156"/>
                    <a:pt x="216169" y="54338"/>
                    <a:pt x="216169" y="55913"/>
                  </a:cubicBezTo>
                  <a:lnTo>
                    <a:pt x="216169" y="68906"/>
                  </a:lnTo>
                  <a:close/>
                  <a:moveTo>
                    <a:pt x="274050" y="68513"/>
                  </a:moveTo>
                  <a:cubicBezTo>
                    <a:pt x="274050" y="70088"/>
                    <a:pt x="272475" y="71269"/>
                    <a:pt x="271294" y="71269"/>
                  </a:cubicBezTo>
                  <a:lnTo>
                    <a:pt x="224438" y="71269"/>
                  </a:lnTo>
                  <a:cubicBezTo>
                    <a:pt x="222863" y="71269"/>
                    <a:pt x="220894" y="70088"/>
                    <a:pt x="220894" y="68513"/>
                  </a:cubicBezTo>
                  <a:lnTo>
                    <a:pt x="220894" y="55519"/>
                  </a:lnTo>
                  <a:cubicBezTo>
                    <a:pt x="220894" y="53944"/>
                    <a:pt x="222863" y="52763"/>
                    <a:pt x="224438" y="52763"/>
                  </a:cubicBezTo>
                  <a:lnTo>
                    <a:pt x="270900" y="52763"/>
                  </a:lnTo>
                  <a:cubicBezTo>
                    <a:pt x="272081" y="52763"/>
                    <a:pt x="273656" y="53944"/>
                    <a:pt x="273656" y="55519"/>
                  </a:cubicBezTo>
                  <a:lnTo>
                    <a:pt x="273656" y="68513"/>
                  </a:lnTo>
                  <a:close/>
                  <a:moveTo>
                    <a:pt x="324056" y="68513"/>
                  </a:moveTo>
                  <a:cubicBezTo>
                    <a:pt x="324056" y="70088"/>
                    <a:pt x="322875" y="71269"/>
                    <a:pt x="321694" y="71269"/>
                  </a:cubicBezTo>
                  <a:lnTo>
                    <a:pt x="282713" y="71269"/>
                  </a:lnTo>
                  <a:cubicBezTo>
                    <a:pt x="281137" y="71269"/>
                    <a:pt x="279956" y="70088"/>
                    <a:pt x="279956" y="68513"/>
                  </a:cubicBezTo>
                  <a:lnTo>
                    <a:pt x="279956" y="55519"/>
                  </a:lnTo>
                  <a:cubicBezTo>
                    <a:pt x="279956" y="53944"/>
                    <a:pt x="281137" y="52763"/>
                    <a:pt x="282713" y="52763"/>
                  </a:cubicBezTo>
                  <a:lnTo>
                    <a:pt x="321694" y="52763"/>
                  </a:lnTo>
                  <a:cubicBezTo>
                    <a:pt x="322875" y="52763"/>
                    <a:pt x="324056" y="53944"/>
                    <a:pt x="324056" y="55519"/>
                  </a:cubicBezTo>
                  <a:lnTo>
                    <a:pt x="324056" y="6851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445" name="Google Shape;445;p33"/>
          <p:cNvGrpSpPr/>
          <p:nvPr/>
        </p:nvGrpSpPr>
        <p:grpSpPr>
          <a:xfrm>
            <a:off x="1993531" y="1320984"/>
            <a:ext cx="686712" cy="511560"/>
            <a:chOff x="2771703" y="1840296"/>
            <a:chExt cx="687881" cy="512483"/>
          </a:xfrm>
          <a:solidFill>
            <a:srgbClr val="203752"/>
          </a:solidFill>
        </p:grpSpPr>
        <p:grpSp>
          <p:nvGrpSpPr>
            <p:cNvPr id="446" name="Google Shape;446;p33"/>
            <p:cNvGrpSpPr/>
            <p:nvPr/>
          </p:nvGrpSpPr>
          <p:grpSpPr>
            <a:xfrm>
              <a:off x="2874472" y="2228534"/>
              <a:ext cx="465412" cy="124245"/>
              <a:chOff x="2874472" y="2228534"/>
              <a:chExt cx="465412" cy="124245"/>
            </a:xfrm>
            <a:grpFill/>
          </p:grpSpPr>
          <p:sp>
            <p:nvSpPr>
              <p:cNvPr id="447" name="Google Shape;447;p33"/>
              <p:cNvSpPr/>
              <p:nvPr/>
            </p:nvSpPr>
            <p:spPr>
              <a:xfrm>
                <a:off x="2903609" y="2228534"/>
                <a:ext cx="423675" cy="81112"/>
              </a:xfrm>
              <a:custGeom>
                <a:avLst/>
                <a:gdLst/>
                <a:ahLst/>
                <a:cxnLst/>
                <a:rect l="l" t="t" r="r" b="b"/>
                <a:pathLst>
                  <a:path w="423675" h="81112" extrusionOk="0">
                    <a:moveTo>
                      <a:pt x="0" y="70088"/>
                    </a:moveTo>
                    <a:lnTo>
                      <a:pt x="0" y="79537"/>
                    </a:lnTo>
                    <a:cubicBezTo>
                      <a:pt x="4725" y="80719"/>
                      <a:pt x="10631" y="81113"/>
                      <a:pt x="16144" y="81113"/>
                    </a:cubicBezTo>
                    <a:cubicBezTo>
                      <a:pt x="20081" y="81113"/>
                      <a:pt x="24413" y="80719"/>
                      <a:pt x="27956" y="80325"/>
                    </a:cubicBezTo>
                    <a:cubicBezTo>
                      <a:pt x="39769" y="78750"/>
                      <a:pt x="48825" y="74813"/>
                      <a:pt x="56306" y="70088"/>
                    </a:cubicBezTo>
                    <a:lnTo>
                      <a:pt x="41738" y="70088"/>
                    </a:lnTo>
                    <a:lnTo>
                      <a:pt x="41738" y="19294"/>
                    </a:lnTo>
                    <a:lnTo>
                      <a:pt x="90563" y="19294"/>
                    </a:lnTo>
                    <a:lnTo>
                      <a:pt x="90563" y="43313"/>
                    </a:lnTo>
                    <a:lnTo>
                      <a:pt x="92138" y="45675"/>
                    </a:lnTo>
                    <a:cubicBezTo>
                      <a:pt x="92138" y="46069"/>
                      <a:pt x="98438" y="53156"/>
                      <a:pt x="109069" y="59850"/>
                    </a:cubicBezTo>
                    <a:lnTo>
                      <a:pt x="109069" y="18900"/>
                    </a:lnTo>
                    <a:lnTo>
                      <a:pt x="161044" y="18900"/>
                    </a:lnTo>
                    <a:lnTo>
                      <a:pt x="161044" y="68119"/>
                    </a:lnTo>
                    <a:cubicBezTo>
                      <a:pt x="168525" y="65756"/>
                      <a:pt x="174825" y="61819"/>
                      <a:pt x="180338" y="57881"/>
                    </a:cubicBezTo>
                    <a:lnTo>
                      <a:pt x="180338" y="18900"/>
                    </a:lnTo>
                    <a:lnTo>
                      <a:pt x="229162" y="18900"/>
                    </a:lnTo>
                    <a:lnTo>
                      <a:pt x="229162" y="58669"/>
                    </a:lnTo>
                    <a:cubicBezTo>
                      <a:pt x="234281" y="62606"/>
                      <a:pt x="240188" y="66150"/>
                      <a:pt x="247669" y="68512"/>
                    </a:cubicBezTo>
                    <a:lnTo>
                      <a:pt x="247669" y="18900"/>
                    </a:lnTo>
                    <a:lnTo>
                      <a:pt x="313031" y="18900"/>
                    </a:lnTo>
                    <a:lnTo>
                      <a:pt x="313031" y="48431"/>
                    </a:lnTo>
                    <a:cubicBezTo>
                      <a:pt x="314606" y="46856"/>
                      <a:pt x="315788" y="45675"/>
                      <a:pt x="315788" y="45675"/>
                    </a:cubicBezTo>
                    <a:lnTo>
                      <a:pt x="324450" y="35044"/>
                    </a:lnTo>
                    <a:lnTo>
                      <a:pt x="330356" y="47644"/>
                    </a:lnTo>
                    <a:cubicBezTo>
                      <a:pt x="331144" y="47644"/>
                      <a:pt x="331144" y="48431"/>
                      <a:pt x="331931" y="50006"/>
                    </a:cubicBezTo>
                    <a:lnTo>
                      <a:pt x="331931" y="19294"/>
                    </a:lnTo>
                    <a:lnTo>
                      <a:pt x="381150" y="19294"/>
                    </a:lnTo>
                    <a:lnTo>
                      <a:pt x="381150" y="70088"/>
                    </a:lnTo>
                    <a:lnTo>
                      <a:pt x="352013" y="70088"/>
                    </a:lnTo>
                    <a:cubicBezTo>
                      <a:pt x="359494" y="74813"/>
                      <a:pt x="368944" y="78750"/>
                      <a:pt x="380363" y="80325"/>
                    </a:cubicBezTo>
                    <a:cubicBezTo>
                      <a:pt x="384300" y="81113"/>
                      <a:pt x="387844" y="81113"/>
                      <a:pt x="392175" y="81113"/>
                    </a:cubicBezTo>
                    <a:cubicBezTo>
                      <a:pt x="405563" y="81113"/>
                      <a:pt x="416588" y="77569"/>
                      <a:pt x="423675" y="74813"/>
                    </a:cubicBezTo>
                    <a:lnTo>
                      <a:pt x="423675" y="70088"/>
                    </a:lnTo>
                    <a:lnTo>
                      <a:pt x="399656" y="70088"/>
                    </a:lnTo>
                    <a:lnTo>
                      <a:pt x="399656" y="19294"/>
                    </a:lnTo>
                    <a:lnTo>
                      <a:pt x="423675" y="19294"/>
                    </a:lnTo>
                    <a:lnTo>
                      <a:pt x="423675" y="8662"/>
                    </a:lnTo>
                    <a:lnTo>
                      <a:pt x="423675" y="0"/>
                    </a:lnTo>
                    <a:lnTo>
                      <a:pt x="0" y="0"/>
                    </a:lnTo>
                    <a:lnTo>
                      <a:pt x="0" y="8662"/>
                    </a:lnTo>
                    <a:lnTo>
                      <a:pt x="0" y="19294"/>
                    </a:lnTo>
                    <a:lnTo>
                      <a:pt x="22838" y="19294"/>
                    </a:lnTo>
                    <a:lnTo>
                      <a:pt x="22838" y="70088"/>
                    </a:lnTo>
                    <a:lnTo>
                      <a:pt x="0" y="70088"/>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8" name="Google Shape;448;p33"/>
              <p:cNvSpPr/>
              <p:nvPr/>
            </p:nvSpPr>
            <p:spPr>
              <a:xfrm>
                <a:off x="2874472" y="2271059"/>
                <a:ext cx="465412" cy="81720"/>
              </a:xfrm>
              <a:custGeom>
                <a:avLst/>
                <a:gdLst/>
                <a:ahLst/>
                <a:cxnLst/>
                <a:rect l="l" t="t" r="r" b="b"/>
                <a:pathLst>
                  <a:path w="465412" h="81720" extrusionOk="0">
                    <a:moveTo>
                      <a:pt x="58275" y="46463"/>
                    </a:moveTo>
                    <a:cubicBezTo>
                      <a:pt x="99619" y="40950"/>
                      <a:pt x="114581" y="9056"/>
                      <a:pt x="114581" y="9056"/>
                    </a:cubicBezTo>
                    <a:cubicBezTo>
                      <a:pt x="114581" y="9056"/>
                      <a:pt x="137419" y="37406"/>
                      <a:pt x="174431" y="37406"/>
                    </a:cubicBezTo>
                    <a:cubicBezTo>
                      <a:pt x="215381" y="37406"/>
                      <a:pt x="233100" y="0"/>
                      <a:pt x="233100" y="0"/>
                    </a:cubicBezTo>
                    <a:lnTo>
                      <a:pt x="233100" y="0"/>
                    </a:lnTo>
                    <a:cubicBezTo>
                      <a:pt x="233100" y="0"/>
                      <a:pt x="251213" y="37406"/>
                      <a:pt x="291769" y="37406"/>
                    </a:cubicBezTo>
                    <a:cubicBezTo>
                      <a:pt x="329175" y="37406"/>
                      <a:pt x="351619" y="9056"/>
                      <a:pt x="351619" y="9056"/>
                    </a:cubicBezTo>
                    <a:cubicBezTo>
                      <a:pt x="351619" y="9056"/>
                      <a:pt x="366975" y="40950"/>
                      <a:pt x="407925" y="46463"/>
                    </a:cubicBezTo>
                    <a:cubicBezTo>
                      <a:pt x="442969" y="51581"/>
                      <a:pt x="465413" y="34650"/>
                      <a:pt x="465413" y="34650"/>
                    </a:cubicBezTo>
                    <a:cubicBezTo>
                      <a:pt x="465413" y="34650"/>
                      <a:pt x="447300" y="71269"/>
                      <a:pt x="407925" y="70875"/>
                    </a:cubicBezTo>
                    <a:cubicBezTo>
                      <a:pt x="366975" y="70481"/>
                      <a:pt x="351619" y="51581"/>
                      <a:pt x="351619" y="51581"/>
                    </a:cubicBezTo>
                    <a:cubicBezTo>
                      <a:pt x="351619" y="51581"/>
                      <a:pt x="331931" y="78750"/>
                      <a:pt x="294525" y="81506"/>
                    </a:cubicBezTo>
                    <a:cubicBezTo>
                      <a:pt x="254362" y="84262"/>
                      <a:pt x="232706" y="59456"/>
                      <a:pt x="232706" y="59456"/>
                    </a:cubicBezTo>
                    <a:lnTo>
                      <a:pt x="232706" y="59456"/>
                    </a:lnTo>
                    <a:cubicBezTo>
                      <a:pt x="232706" y="59456"/>
                      <a:pt x="211050" y="84262"/>
                      <a:pt x="170887" y="81506"/>
                    </a:cubicBezTo>
                    <a:cubicBezTo>
                      <a:pt x="133481" y="78750"/>
                      <a:pt x="113794" y="51581"/>
                      <a:pt x="113794" y="51581"/>
                    </a:cubicBezTo>
                    <a:cubicBezTo>
                      <a:pt x="113794" y="51581"/>
                      <a:pt x="98044" y="70088"/>
                      <a:pt x="57487" y="70875"/>
                    </a:cubicBezTo>
                    <a:cubicBezTo>
                      <a:pt x="17719" y="71269"/>
                      <a:pt x="0" y="34650"/>
                      <a:pt x="0" y="34650"/>
                    </a:cubicBezTo>
                    <a:cubicBezTo>
                      <a:pt x="0" y="34650"/>
                      <a:pt x="23231" y="51581"/>
                      <a:pt x="58275" y="46463"/>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449" name="Google Shape;449;p33"/>
            <p:cNvSpPr/>
            <p:nvPr/>
          </p:nvSpPr>
          <p:spPr>
            <a:xfrm>
              <a:off x="3170572" y="2139940"/>
              <a:ext cx="143718" cy="75993"/>
            </a:xfrm>
            <a:custGeom>
              <a:avLst/>
              <a:gdLst/>
              <a:ahLst/>
              <a:cxnLst/>
              <a:rect l="l" t="t" r="r" b="b"/>
              <a:pathLst>
                <a:path w="143718" h="75993" extrusionOk="0">
                  <a:moveTo>
                    <a:pt x="46856" y="24412"/>
                  </a:moveTo>
                  <a:lnTo>
                    <a:pt x="46856" y="0"/>
                  </a:lnTo>
                  <a:lnTo>
                    <a:pt x="0" y="0"/>
                  </a:lnTo>
                  <a:lnTo>
                    <a:pt x="0" y="75994"/>
                  </a:lnTo>
                  <a:lnTo>
                    <a:pt x="143719" y="75994"/>
                  </a:lnTo>
                  <a:lnTo>
                    <a:pt x="143719" y="24019"/>
                  </a:lnTo>
                  <a:lnTo>
                    <a:pt x="46856" y="24019"/>
                  </a:lnTo>
                  <a:close/>
                  <a:moveTo>
                    <a:pt x="70481" y="63394"/>
                  </a:moveTo>
                  <a:lnTo>
                    <a:pt x="25200" y="63394"/>
                  </a:lnTo>
                  <a:lnTo>
                    <a:pt x="25200" y="35831"/>
                  </a:lnTo>
                  <a:lnTo>
                    <a:pt x="70481" y="35831"/>
                  </a:lnTo>
                  <a:lnTo>
                    <a:pt x="70481" y="63394"/>
                  </a:lnTo>
                  <a:close/>
                  <a:moveTo>
                    <a:pt x="128363" y="63394"/>
                  </a:moveTo>
                  <a:lnTo>
                    <a:pt x="82688" y="63394"/>
                  </a:lnTo>
                  <a:lnTo>
                    <a:pt x="82688" y="35831"/>
                  </a:lnTo>
                  <a:lnTo>
                    <a:pt x="127969" y="35831"/>
                  </a:lnTo>
                  <a:lnTo>
                    <a:pt x="127969" y="63394"/>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0" name="Google Shape;450;p33"/>
            <p:cNvSpPr/>
            <p:nvPr/>
          </p:nvSpPr>
          <p:spPr>
            <a:xfrm>
              <a:off x="2771703" y="1840296"/>
              <a:ext cx="687881" cy="378393"/>
            </a:xfrm>
            <a:custGeom>
              <a:avLst/>
              <a:gdLst/>
              <a:ahLst/>
              <a:cxnLst/>
              <a:rect l="l" t="t" r="r" b="b"/>
              <a:pathLst>
                <a:path w="687881" h="378393" extrusionOk="0">
                  <a:moveTo>
                    <a:pt x="673313" y="24412"/>
                  </a:moveTo>
                  <a:lnTo>
                    <a:pt x="687881" y="18900"/>
                  </a:lnTo>
                  <a:lnTo>
                    <a:pt x="649294" y="394"/>
                  </a:lnTo>
                  <a:lnTo>
                    <a:pt x="351225" y="80719"/>
                  </a:lnTo>
                  <a:lnTo>
                    <a:pt x="342563" y="18506"/>
                  </a:lnTo>
                  <a:lnTo>
                    <a:pt x="351225" y="18506"/>
                  </a:lnTo>
                  <a:lnTo>
                    <a:pt x="351225" y="0"/>
                  </a:lnTo>
                  <a:lnTo>
                    <a:pt x="240187" y="0"/>
                  </a:lnTo>
                  <a:lnTo>
                    <a:pt x="240187" y="18506"/>
                  </a:lnTo>
                  <a:lnTo>
                    <a:pt x="248850" y="18506"/>
                  </a:lnTo>
                  <a:lnTo>
                    <a:pt x="205931" y="322087"/>
                  </a:lnTo>
                  <a:lnTo>
                    <a:pt x="205931" y="250031"/>
                  </a:lnTo>
                  <a:lnTo>
                    <a:pt x="172856" y="250031"/>
                  </a:lnTo>
                  <a:lnTo>
                    <a:pt x="172856" y="305944"/>
                  </a:lnTo>
                  <a:lnTo>
                    <a:pt x="32681" y="305944"/>
                  </a:lnTo>
                  <a:lnTo>
                    <a:pt x="28744" y="309881"/>
                  </a:lnTo>
                  <a:cubicBezTo>
                    <a:pt x="28744" y="309881"/>
                    <a:pt x="28744" y="309881"/>
                    <a:pt x="28744" y="310275"/>
                  </a:cubicBezTo>
                  <a:lnTo>
                    <a:pt x="7875" y="331144"/>
                  </a:lnTo>
                  <a:cubicBezTo>
                    <a:pt x="7481" y="331538"/>
                    <a:pt x="7481" y="331538"/>
                    <a:pt x="7481" y="331931"/>
                  </a:cubicBezTo>
                  <a:lnTo>
                    <a:pt x="0" y="339806"/>
                  </a:lnTo>
                  <a:lnTo>
                    <a:pt x="172856" y="339806"/>
                  </a:lnTo>
                  <a:lnTo>
                    <a:pt x="171675" y="377212"/>
                  </a:lnTo>
                  <a:lnTo>
                    <a:pt x="394144" y="378394"/>
                  </a:lnTo>
                  <a:lnTo>
                    <a:pt x="376819" y="254363"/>
                  </a:lnTo>
                  <a:lnTo>
                    <a:pt x="552038" y="70875"/>
                  </a:lnTo>
                  <a:lnTo>
                    <a:pt x="624094" y="43313"/>
                  </a:lnTo>
                  <a:lnTo>
                    <a:pt x="634725" y="207113"/>
                  </a:lnTo>
                  <a:cubicBezTo>
                    <a:pt x="630788" y="208294"/>
                    <a:pt x="627638" y="212231"/>
                    <a:pt x="627638" y="216169"/>
                  </a:cubicBezTo>
                  <a:lnTo>
                    <a:pt x="627638" y="218925"/>
                  </a:lnTo>
                  <a:cubicBezTo>
                    <a:pt x="627638" y="224044"/>
                    <a:pt x="631575" y="228375"/>
                    <a:pt x="637088" y="228375"/>
                  </a:cubicBezTo>
                  <a:lnTo>
                    <a:pt x="650081" y="228375"/>
                  </a:lnTo>
                  <a:lnTo>
                    <a:pt x="650081" y="238219"/>
                  </a:lnTo>
                  <a:cubicBezTo>
                    <a:pt x="650081" y="239794"/>
                    <a:pt x="651263" y="240975"/>
                    <a:pt x="651656" y="240975"/>
                  </a:cubicBezTo>
                  <a:cubicBezTo>
                    <a:pt x="652838" y="241763"/>
                    <a:pt x="656381" y="243731"/>
                    <a:pt x="656381" y="250819"/>
                  </a:cubicBezTo>
                  <a:cubicBezTo>
                    <a:pt x="656381" y="255938"/>
                    <a:pt x="654019" y="257513"/>
                    <a:pt x="645750" y="257513"/>
                  </a:cubicBezTo>
                  <a:cubicBezTo>
                    <a:pt x="641813" y="257513"/>
                    <a:pt x="638663" y="255938"/>
                    <a:pt x="638663" y="249638"/>
                  </a:cubicBezTo>
                  <a:cubicBezTo>
                    <a:pt x="638663" y="248063"/>
                    <a:pt x="637481" y="246488"/>
                    <a:pt x="635906" y="246488"/>
                  </a:cubicBezTo>
                  <a:cubicBezTo>
                    <a:pt x="634331" y="246488"/>
                    <a:pt x="633150" y="248063"/>
                    <a:pt x="633150" y="249638"/>
                  </a:cubicBezTo>
                  <a:cubicBezTo>
                    <a:pt x="633150" y="258694"/>
                    <a:pt x="637875" y="263812"/>
                    <a:pt x="646144" y="263812"/>
                  </a:cubicBezTo>
                  <a:cubicBezTo>
                    <a:pt x="650081" y="263812"/>
                    <a:pt x="662288" y="263812"/>
                    <a:pt x="662288" y="250819"/>
                  </a:cubicBezTo>
                  <a:cubicBezTo>
                    <a:pt x="662288" y="246094"/>
                    <a:pt x="661106" y="240581"/>
                    <a:pt x="655988" y="236644"/>
                  </a:cubicBezTo>
                  <a:lnTo>
                    <a:pt x="655988" y="228769"/>
                  </a:lnTo>
                  <a:lnTo>
                    <a:pt x="661106" y="228769"/>
                  </a:lnTo>
                  <a:cubicBezTo>
                    <a:pt x="666225" y="228769"/>
                    <a:pt x="670556" y="224831"/>
                    <a:pt x="670556" y="219319"/>
                  </a:cubicBezTo>
                  <a:lnTo>
                    <a:pt x="670556" y="216563"/>
                  </a:lnTo>
                  <a:cubicBezTo>
                    <a:pt x="670556" y="211837"/>
                    <a:pt x="667013" y="207900"/>
                    <a:pt x="663075" y="207506"/>
                  </a:cubicBezTo>
                  <a:lnTo>
                    <a:pt x="674100" y="25987"/>
                  </a:lnTo>
                  <a:cubicBezTo>
                    <a:pt x="673313" y="25200"/>
                    <a:pt x="673313" y="24806"/>
                    <a:pt x="673313" y="24412"/>
                  </a:cubicBezTo>
                  <a:close/>
                  <a:moveTo>
                    <a:pt x="15356" y="333113"/>
                  </a:moveTo>
                  <a:lnTo>
                    <a:pt x="31106" y="316969"/>
                  </a:lnTo>
                  <a:lnTo>
                    <a:pt x="47250" y="333113"/>
                  </a:lnTo>
                  <a:lnTo>
                    <a:pt x="15356" y="333113"/>
                  </a:lnTo>
                  <a:close/>
                  <a:moveTo>
                    <a:pt x="36225" y="313031"/>
                  </a:moveTo>
                  <a:lnTo>
                    <a:pt x="68119" y="313031"/>
                  </a:lnTo>
                  <a:lnTo>
                    <a:pt x="51975" y="329175"/>
                  </a:lnTo>
                  <a:lnTo>
                    <a:pt x="36225" y="313031"/>
                  </a:lnTo>
                  <a:close/>
                  <a:moveTo>
                    <a:pt x="57487" y="333113"/>
                  </a:moveTo>
                  <a:lnTo>
                    <a:pt x="73237" y="316969"/>
                  </a:lnTo>
                  <a:lnTo>
                    <a:pt x="89381" y="333113"/>
                  </a:lnTo>
                  <a:lnTo>
                    <a:pt x="57487" y="333113"/>
                  </a:lnTo>
                  <a:close/>
                  <a:moveTo>
                    <a:pt x="78356" y="313031"/>
                  </a:moveTo>
                  <a:lnTo>
                    <a:pt x="110250" y="313031"/>
                  </a:lnTo>
                  <a:lnTo>
                    <a:pt x="94106" y="329175"/>
                  </a:lnTo>
                  <a:lnTo>
                    <a:pt x="78356" y="313031"/>
                  </a:lnTo>
                  <a:close/>
                  <a:moveTo>
                    <a:pt x="99225" y="333113"/>
                  </a:moveTo>
                  <a:lnTo>
                    <a:pt x="114975" y="316969"/>
                  </a:lnTo>
                  <a:lnTo>
                    <a:pt x="131119" y="333113"/>
                  </a:lnTo>
                  <a:lnTo>
                    <a:pt x="99225" y="333113"/>
                  </a:lnTo>
                  <a:close/>
                  <a:moveTo>
                    <a:pt x="120094" y="313031"/>
                  </a:moveTo>
                  <a:lnTo>
                    <a:pt x="151988" y="313031"/>
                  </a:lnTo>
                  <a:lnTo>
                    <a:pt x="136238" y="329175"/>
                  </a:lnTo>
                  <a:lnTo>
                    <a:pt x="120094" y="313031"/>
                  </a:lnTo>
                  <a:close/>
                  <a:moveTo>
                    <a:pt x="172463" y="333113"/>
                  </a:moveTo>
                  <a:lnTo>
                    <a:pt x="140963" y="333113"/>
                  </a:lnTo>
                  <a:lnTo>
                    <a:pt x="156713" y="316969"/>
                  </a:lnTo>
                  <a:lnTo>
                    <a:pt x="172463" y="332325"/>
                  </a:lnTo>
                  <a:lnTo>
                    <a:pt x="172463" y="333113"/>
                  </a:lnTo>
                  <a:close/>
                  <a:moveTo>
                    <a:pt x="172463" y="322875"/>
                  </a:moveTo>
                  <a:lnTo>
                    <a:pt x="161831" y="312638"/>
                  </a:lnTo>
                  <a:lnTo>
                    <a:pt x="172463" y="312638"/>
                  </a:lnTo>
                  <a:lnTo>
                    <a:pt x="172463" y="322875"/>
                  </a:lnTo>
                  <a:close/>
                  <a:moveTo>
                    <a:pt x="179156" y="259481"/>
                  </a:moveTo>
                  <a:lnTo>
                    <a:pt x="194906" y="275625"/>
                  </a:lnTo>
                  <a:lnTo>
                    <a:pt x="179156" y="291769"/>
                  </a:lnTo>
                  <a:lnTo>
                    <a:pt x="179156" y="259481"/>
                  </a:lnTo>
                  <a:close/>
                  <a:moveTo>
                    <a:pt x="179156" y="301219"/>
                  </a:moveTo>
                  <a:lnTo>
                    <a:pt x="183881" y="306337"/>
                  </a:lnTo>
                  <a:lnTo>
                    <a:pt x="179156" y="306337"/>
                  </a:lnTo>
                  <a:lnTo>
                    <a:pt x="179156" y="301219"/>
                  </a:lnTo>
                  <a:close/>
                  <a:moveTo>
                    <a:pt x="179156" y="313031"/>
                  </a:moveTo>
                  <a:lnTo>
                    <a:pt x="190969" y="313031"/>
                  </a:lnTo>
                  <a:lnTo>
                    <a:pt x="192544" y="314606"/>
                  </a:lnTo>
                  <a:lnTo>
                    <a:pt x="179156" y="327994"/>
                  </a:lnTo>
                  <a:lnTo>
                    <a:pt x="179156" y="313031"/>
                  </a:lnTo>
                  <a:close/>
                  <a:moveTo>
                    <a:pt x="179156" y="371700"/>
                  </a:moveTo>
                  <a:lnTo>
                    <a:pt x="179156" y="343350"/>
                  </a:lnTo>
                  <a:lnTo>
                    <a:pt x="194906" y="359494"/>
                  </a:lnTo>
                  <a:lnTo>
                    <a:pt x="182700" y="371700"/>
                  </a:lnTo>
                  <a:lnTo>
                    <a:pt x="179156" y="371700"/>
                  </a:lnTo>
                  <a:close/>
                  <a:moveTo>
                    <a:pt x="199238" y="368944"/>
                  </a:moveTo>
                  <a:lnTo>
                    <a:pt x="198844" y="371700"/>
                  </a:lnTo>
                  <a:lnTo>
                    <a:pt x="191756" y="371700"/>
                  </a:lnTo>
                  <a:lnTo>
                    <a:pt x="199238" y="364219"/>
                  </a:lnTo>
                  <a:lnTo>
                    <a:pt x="199238" y="368944"/>
                  </a:lnTo>
                  <a:close/>
                  <a:moveTo>
                    <a:pt x="199238" y="354375"/>
                  </a:moveTo>
                  <a:lnTo>
                    <a:pt x="184669" y="339806"/>
                  </a:lnTo>
                  <a:lnTo>
                    <a:pt x="199238" y="339806"/>
                  </a:lnTo>
                  <a:lnTo>
                    <a:pt x="199238" y="354375"/>
                  </a:lnTo>
                  <a:close/>
                  <a:moveTo>
                    <a:pt x="199238" y="333113"/>
                  </a:moveTo>
                  <a:lnTo>
                    <a:pt x="188213" y="333113"/>
                  </a:lnTo>
                  <a:lnTo>
                    <a:pt x="199238" y="322087"/>
                  </a:lnTo>
                  <a:lnTo>
                    <a:pt x="199238" y="333113"/>
                  </a:lnTo>
                  <a:close/>
                  <a:moveTo>
                    <a:pt x="199238" y="306337"/>
                  </a:moveTo>
                  <a:lnTo>
                    <a:pt x="192937" y="306337"/>
                  </a:lnTo>
                  <a:lnTo>
                    <a:pt x="183094" y="296494"/>
                  </a:lnTo>
                  <a:lnTo>
                    <a:pt x="199238" y="280350"/>
                  </a:lnTo>
                  <a:lnTo>
                    <a:pt x="199238" y="306337"/>
                  </a:lnTo>
                  <a:close/>
                  <a:moveTo>
                    <a:pt x="199238" y="270506"/>
                  </a:moveTo>
                  <a:lnTo>
                    <a:pt x="185850" y="257119"/>
                  </a:lnTo>
                  <a:lnTo>
                    <a:pt x="199238" y="257119"/>
                  </a:lnTo>
                  <a:lnTo>
                    <a:pt x="199238" y="270506"/>
                  </a:lnTo>
                  <a:close/>
                  <a:moveTo>
                    <a:pt x="359494" y="270506"/>
                  </a:moveTo>
                  <a:lnTo>
                    <a:pt x="303581" y="227194"/>
                  </a:lnTo>
                  <a:lnTo>
                    <a:pt x="348469" y="192150"/>
                  </a:lnTo>
                  <a:lnTo>
                    <a:pt x="359494" y="270506"/>
                  </a:lnTo>
                  <a:close/>
                  <a:moveTo>
                    <a:pt x="240581" y="275625"/>
                  </a:moveTo>
                  <a:lnTo>
                    <a:pt x="295706" y="232706"/>
                  </a:lnTo>
                  <a:lnTo>
                    <a:pt x="350438" y="275625"/>
                  </a:lnTo>
                  <a:lnTo>
                    <a:pt x="240581" y="275625"/>
                  </a:lnTo>
                  <a:close/>
                  <a:moveTo>
                    <a:pt x="343350" y="294131"/>
                  </a:moveTo>
                  <a:lnTo>
                    <a:pt x="296100" y="318544"/>
                  </a:lnTo>
                  <a:lnTo>
                    <a:pt x="248456" y="294131"/>
                  </a:lnTo>
                  <a:lnTo>
                    <a:pt x="343350" y="294131"/>
                  </a:lnTo>
                  <a:close/>
                  <a:moveTo>
                    <a:pt x="337838" y="172462"/>
                  </a:moveTo>
                  <a:lnTo>
                    <a:pt x="253969" y="172462"/>
                  </a:lnTo>
                  <a:lnTo>
                    <a:pt x="295706" y="129938"/>
                  </a:lnTo>
                  <a:lnTo>
                    <a:pt x="337838" y="172462"/>
                  </a:lnTo>
                  <a:close/>
                  <a:moveTo>
                    <a:pt x="266963" y="87412"/>
                  </a:moveTo>
                  <a:lnTo>
                    <a:pt x="324450" y="87412"/>
                  </a:lnTo>
                  <a:lnTo>
                    <a:pt x="296100" y="116550"/>
                  </a:lnTo>
                  <a:lnTo>
                    <a:pt x="266963" y="87412"/>
                  </a:lnTo>
                  <a:close/>
                  <a:moveTo>
                    <a:pt x="335081" y="190969"/>
                  </a:moveTo>
                  <a:lnTo>
                    <a:pt x="296100" y="221287"/>
                  </a:lnTo>
                  <a:lnTo>
                    <a:pt x="256331" y="190969"/>
                  </a:lnTo>
                  <a:lnTo>
                    <a:pt x="335081" y="190969"/>
                  </a:lnTo>
                  <a:close/>
                  <a:moveTo>
                    <a:pt x="344925" y="166162"/>
                  </a:moveTo>
                  <a:lnTo>
                    <a:pt x="302400" y="123244"/>
                  </a:lnTo>
                  <a:lnTo>
                    <a:pt x="334294" y="91350"/>
                  </a:lnTo>
                  <a:lnTo>
                    <a:pt x="344925" y="166162"/>
                  </a:lnTo>
                  <a:close/>
                  <a:moveTo>
                    <a:pt x="267356" y="18506"/>
                  </a:moveTo>
                  <a:lnTo>
                    <a:pt x="324056" y="18506"/>
                  </a:lnTo>
                  <a:lnTo>
                    <a:pt x="331144" y="68906"/>
                  </a:lnTo>
                  <a:lnTo>
                    <a:pt x="260663" y="68906"/>
                  </a:lnTo>
                  <a:lnTo>
                    <a:pt x="267356" y="18506"/>
                  </a:lnTo>
                  <a:close/>
                  <a:moveTo>
                    <a:pt x="257512" y="90956"/>
                  </a:moveTo>
                  <a:lnTo>
                    <a:pt x="289013" y="122850"/>
                  </a:lnTo>
                  <a:lnTo>
                    <a:pt x="247275" y="165769"/>
                  </a:lnTo>
                  <a:lnTo>
                    <a:pt x="257512" y="90956"/>
                  </a:lnTo>
                  <a:close/>
                  <a:moveTo>
                    <a:pt x="242944" y="192150"/>
                  </a:moveTo>
                  <a:lnTo>
                    <a:pt x="288225" y="227194"/>
                  </a:lnTo>
                  <a:lnTo>
                    <a:pt x="231919" y="270506"/>
                  </a:lnTo>
                  <a:lnTo>
                    <a:pt x="242944" y="192150"/>
                  </a:lnTo>
                  <a:close/>
                  <a:moveTo>
                    <a:pt x="228375" y="294131"/>
                  </a:moveTo>
                  <a:lnTo>
                    <a:pt x="285469" y="323663"/>
                  </a:lnTo>
                  <a:lnTo>
                    <a:pt x="219713" y="358706"/>
                  </a:lnTo>
                  <a:lnTo>
                    <a:pt x="228375" y="294131"/>
                  </a:lnTo>
                  <a:close/>
                  <a:moveTo>
                    <a:pt x="236644" y="359888"/>
                  </a:moveTo>
                  <a:lnTo>
                    <a:pt x="296100" y="329175"/>
                  </a:lnTo>
                  <a:lnTo>
                    <a:pt x="354769" y="359888"/>
                  </a:lnTo>
                  <a:lnTo>
                    <a:pt x="236644" y="359888"/>
                  </a:lnTo>
                  <a:close/>
                  <a:moveTo>
                    <a:pt x="305944" y="324056"/>
                  </a:moveTo>
                  <a:lnTo>
                    <a:pt x="363037" y="294525"/>
                  </a:lnTo>
                  <a:lnTo>
                    <a:pt x="372488" y="358706"/>
                  </a:lnTo>
                  <a:lnTo>
                    <a:pt x="305944" y="324056"/>
                  </a:lnTo>
                  <a:close/>
                  <a:moveTo>
                    <a:pt x="371700" y="224831"/>
                  </a:moveTo>
                  <a:lnTo>
                    <a:pt x="360675" y="144113"/>
                  </a:lnTo>
                  <a:lnTo>
                    <a:pt x="499669" y="90956"/>
                  </a:lnTo>
                  <a:lnTo>
                    <a:pt x="371700" y="224831"/>
                  </a:lnTo>
                  <a:close/>
                  <a:moveTo>
                    <a:pt x="522506" y="74419"/>
                  </a:moveTo>
                  <a:cubicBezTo>
                    <a:pt x="513844" y="74419"/>
                    <a:pt x="507544" y="67725"/>
                    <a:pt x="507544" y="59456"/>
                  </a:cubicBezTo>
                  <a:cubicBezTo>
                    <a:pt x="507544" y="51188"/>
                    <a:pt x="513844" y="44494"/>
                    <a:pt x="522506" y="44494"/>
                  </a:cubicBezTo>
                  <a:cubicBezTo>
                    <a:pt x="530775" y="44494"/>
                    <a:pt x="537075" y="51188"/>
                    <a:pt x="537075" y="59456"/>
                  </a:cubicBezTo>
                  <a:cubicBezTo>
                    <a:pt x="537075" y="67725"/>
                    <a:pt x="530775" y="74419"/>
                    <a:pt x="522506" y="74419"/>
                  </a:cubicBezTo>
                  <a:close/>
                  <a:moveTo>
                    <a:pt x="645356" y="35044"/>
                  </a:moveTo>
                  <a:lnTo>
                    <a:pt x="645356" y="206719"/>
                  </a:lnTo>
                  <a:lnTo>
                    <a:pt x="640238" y="206719"/>
                  </a:lnTo>
                  <a:lnTo>
                    <a:pt x="630394" y="40950"/>
                  </a:lnTo>
                  <a:lnTo>
                    <a:pt x="645356" y="35044"/>
                  </a:lnTo>
                  <a:close/>
                  <a:moveTo>
                    <a:pt x="651263" y="207113"/>
                  </a:moveTo>
                  <a:lnTo>
                    <a:pt x="651263" y="32681"/>
                  </a:lnTo>
                  <a:lnTo>
                    <a:pt x="667406" y="26381"/>
                  </a:lnTo>
                  <a:lnTo>
                    <a:pt x="655594" y="206719"/>
                  </a:lnTo>
                  <a:lnTo>
                    <a:pt x="651263" y="206719"/>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451" name="Google Shape;451;p33"/>
          <p:cNvGrpSpPr/>
          <p:nvPr/>
        </p:nvGrpSpPr>
        <p:grpSpPr>
          <a:xfrm>
            <a:off x="2128945" y="309939"/>
            <a:ext cx="415879" cy="525888"/>
            <a:chOff x="2907153" y="490749"/>
            <a:chExt cx="416587" cy="526836"/>
          </a:xfrm>
          <a:solidFill>
            <a:srgbClr val="203752"/>
          </a:solidFill>
        </p:grpSpPr>
        <p:grpSp>
          <p:nvGrpSpPr>
            <p:cNvPr id="452" name="Google Shape;452;p33"/>
            <p:cNvGrpSpPr/>
            <p:nvPr/>
          </p:nvGrpSpPr>
          <p:grpSpPr>
            <a:xfrm>
              <a:off x="2963459" y="490749"/>
              <a:ext cx="312637" cy="310274"/>
              <a:chOff x="2963459" y="490749"/>
              <a:chExt cx="312637" cy="310274"/>
            </a:xfrm>
            <a:grpFill/>
          </p:grpSpPr>
          <p:sp>
            <p:nvSpPr>
              <p:cNvPr id="453" name="Google Shape;453;p33"/>
              <p:cNvSpPr/>
              <p:nvPr/>
            </p:nvSpPr>
            <p:spPr>
              <a:xfrm>
                <a:off x="3158734" y="515161"/>
                <a:ext cx="66962" cy="233493"/>
              </a:xfrm>
              <a:custGeom>
                <a:avLst/>
                <a:gdLst/>
                <a:ahLst/>
                <a:cxnLst/>
                <a:rect l="l" t="t" r="r" b="b"/>
                <a:pathLst>
                  <a:path w="66962" h="233493" extrusionOk="0">
                    <a:moveTo>
                      <a:pt x="9475" y="19688"/>
                    </a:moveTo>
                    <a:lnTo>
                      <a:pt x="3962" y="113006"/>
                    </a:lnTo>
                    <a:lnTo>
                      <a:pt x="10262" y="113006"/>
                    </a:lnTo>
                    <a:lnTo>
                      <a:pt x="13019" y="138206"/>
                    </a:lnTo>
                    <a:lnTo>
                      <a:pt x="12231" y="138206"/>
                    </a:lnTo>
                    <a:lnTo>
                      <a:pt x="19712" y="230738"/>
                    </a:lnTo>
                    <a:lnTo>
                      <a:pt x="45306" y="230738"/>
                    </a:lnTo>
                    <a:cubicBezTo>
                      <a:pt x="52787" y="230738"/>
                      <a:pt x="60269" y="231525"/>
                      <a:pt x="66962" y="233494"/>
                    </a:cubicBezTo>
                    <a:lnTo>
                      <a:pt x="59481" y="137419"/>
                    </a:lnTo>
                    <a:lnTo>
                      <a:pt x="59481" y="137419"/>
                    </a:lnTo>
                    <a:lnTo>
                      <a:pt x="59481" y="136631"/>
                    </a:lnTo>
                    <a:lnTo>
                      <a:pt x="52000" y="136631"/>
                    </a:lnTo>
                    <a:lnTo>
                      <a:pt x="46881" y="19294"/>
                    </a:lnTo>
                    <a:cubicBezTo>
                      <a:pt x="51606" y="18506"/>
                      <a:pt x="55150" y="14569"/>
                      <a:pt x="55150" y="9844"/>
                    </a:cubicBezTo>
                    <a:cubicBezTo>
                      <a:pt x="55150" y="4725"/>
                      <a:pt x="51212" y="0"/>
                      <a:pt x="45306" y="0"/>
                    </a:cubicBezTo>
                    <a:lnTo>
                      <a:pt x="9869" y="0"/>
                    </a:lnTo>
                    <a:cubicBezTo>
                      <a:pt x="4750" y="0"/>
                      <a:pt x="25" y="4725"/>
                      <a:pt x="25" y="9844"/>
                    </a:cubicBezTo>
                    <a:cubicBezTo>
                      <a:pt x="-369" y="14962"/>
                      <a:pt x="3962" y="19294"/>
                      <a:pt x="9475" y="19688"/>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4" name="Google Shape;454;p33"/>
              <p:cNvSpPr/>
              <p:nvPr/>
            </p:nvSpPr>
            <p:spPr>
              <a:xfrm>
                <a:off x="3015040" y="515555"/>
                <a:ext cx="71662" cy="233099"/>
              </a:xfrm>
              <a:custGeom>
                <a:avLst/>
                <a:gdLst/>
                <a:ahLst/>
                <a:cxnLst/>
                <a:rect l="l" t="t" r="r" b="b"/>
                <a:pathLst>
                  <a:path w="71662" h="233099" extrusionOk="0">
                    <a:moveTo>
                      <a:pt x="47644" y="230738"/>
                    </a:moveTo>
                    <a:lnTo>
                      <a:pt x="59850" y="113006"/>
                    </a:lnTo>
                    <a:lnTo>
                      <a:pt x="68119" y="113006"/>
                    </a:lnTo>
                    <a:lnTo>
                      <a:pt x="63394" y="19294"/>
                    </a:lnTo>
                    <a:cubicBezTo>
                      <a:pt x="68119" y="18506"/>
                      <a:pt x="71662" y="14569"/>
                      <a:pt x="71662" y="9844"/>
                    </a:cubicBezTo>
                    <a:cubicBezTo>
                      <a:pt x="71662" y="4725"/>
                      <a:pt x="67725" y="0"/>
                      <a:pt x="61819" y="0"/>
                    </a:cubicBezTo>
                    <a:lnTo>
                      <a:pt x="26775" y="0"/>
                    </a:lnTo>
                    <a:cubicBezTo>
                      <a:pt x="20869" y="0"/>
                      <a:pt x="16537" y="4725"/>
                      <a:pt x="16537" y="9844"/>
                    </a:cubicBezTo>
                    <a:cubicBezTo>
                      <a:pt x="16537" y="14962"/>
                      <a:pt x="21263" y="19294"/>
                      <a:pt x="26381" y="19688"/>
                    </a:cubicBezTo>
                    <a:lnTo>
                      <a:pt x="19294" y="136631"/>
                    </a:lnTo>
                    <a:lnTo>
                      <a:pt x="9844" y="136631"/>
                    </a:lnTo>
                    <a:lnTo>
                      <a:pt x="0" y="233100"/>
                    </a:lnTo>
                    <a:cubicBezTo>
                      <a:pt x="6300" y="231525"/>
                      <a:pt x="13388" y="230738"/>
                      <a:pt x="19688" y="230738"/>
                    </a:cubicBezTo>
                    <a:lnTo>
                      <a:pt x="47644" y="230738"/>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455" name="Google Shape;455;p33"/>
              <p:cNvGrpSpPr/>
              <p:nvPr/>
            </p:nvGrpSpPr>
            <p:grpSpPr>
              <a:xfrm>
                <a:off x="2963459" y="490749"/>
                <a:ext cx="312637" cy="310274"/>
                <a:chOff x="2963459" y="490749"/>
                <a:chExt cx="312637" cy="310274"/>
              </a:xfrm>
              <a:grpFill/>
            </p:grpSpPr>
            <p:sp>
              <p:nvSpPr>
                <p:cNvPr id="456" name="Google Shape;456;p33"/>
                <p:cNvSpPr/>
                <p:nvPr/>
              </p:nvSpPr>
              <p:spPr>
                <a:xfrm>
                  <a:off x="3074890" y="490749"/>
                  <a:ext cx="91743" cy="255150"/>
                </a:xfrm>
                <a:custGeom>
                  <a:avLst/>
                  <a:gdLst/>
                  <a:ahLst/>
                  <a:cxnLst/>
                  <a:rect l="l" t="t" r="r" b="b"/>
                  <a:pathLst>
                    <a:path w="91743" h="255150" extrusionOk="0">
                      <a:moveTo>
                        <a:pt x="83081" y="150806"/>
                      </a:moveTo>
                      <a:lnTo>
                        <a:pt x="83081" y="150806"/>
                      </a:lnTo>
                      <a:lnTo>
                        <a:pt x="83081" y="149625"/>
                      </a:lnTo>
                      <a:lnTo>
                        <a:pt x="74813" y="149625"/>
                      </a:lnTo>
                      <a:lnTo>
                        <a:pt x="68906" y="21263"/>
                      </a:lnTo>
                      <a:cubicBezTo>
                        <a:pt x="74025" y="20475"/>
                        <a:pt x="78356" y="16144"/>
                        <a:pt x="78356" y="10631"/>
                      </a:cubicBezTo>
                      <a:cubicBezTo>
                        <a:pt x="78356" y="4725"/>
                        <a:pt x="73238" y="0"/>
                        <a:pt x="67331" y="0"/>
                      </a:cubicBezTo>
                      <a:lnTo>
                        <a:pt x="28744" y="0"/>
                      </a:lnTo>
                      <a:cubicBezTo>
                        <a:pt x="22444" y="0"/>
                        <a:pt x="17719" y="5119"/>
                        <a:pt x="17719" y="10631"/>
                      </a:cubicBezTo>
                      <a:cubicBezTo>
                        <a:pt x="17719" y="16538"/>
                        <a:pt x="22444" y="21263"/>
                        <a:pt x="28350" y="21263"/>
                      </a:cubicBezTo>
                      <a:lnTo>
                        <a:pt x="20869" y="149625"/>
                      </a:lnTo>
                      <a:lnTo>
                        <a:pt x="11025" y="149625"/>
                      </a:lnTo>
                      <a:lnTo>
                        <a:pt x="0" y="255150"/>
                      </a:lnTo>
                      <a:lnTo>
                        <a:pt x="91744" y="255150"/>
                      </a:lnTo>
                      <a:lnTo>
                        <a:pt x="83081" y="150806"/>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7" name="Google Shape;457;p33"/>
                <p:cNvSpPr/>
                <p:nvPr/>
              </p:nvSpPr>
              <p:spPr>
                <a:xfrm>
                  <a:off x="2963459" y="752986"/>
                  <a:ext cx="312637" cy="48037"/>
                </a:xfrm>
                <a:custGeom>
                  <a:avLst/>
                  <a:gdLst/>
                  <a:ahLst/>
                  <a:cxnLst/>
                  <a:rect l="l" t="t" r="r" b="b"/>
                  <a:pathLst>
                    <a:path w="312637" h="48037" extrusionOk="0">
                      <a:moveTo>
                        <a:pt x="240975" y="0"/>
                      </a:moveTo>
                      <a:lnTo>
                        <a:pt x="158288" y="0"/>
                      </a:lnTo>
                      <a:lnTo>
                        <a:pt x="70875" y="0"/>
                      </a:lnTo>
                      <a:cubicBezTo>
                        <a:pt x="38981" y="0"/>
                        <a:pt x="11025" y="20081"/>
                        <a:pt x="0" y="48037"/>
                      </a:cubicBezTo>
                      <a:lnTo>
                        <a:pt x="158288" y="48037"/>
                      </a:lnTo>
                      <a:lnTo>
                        <a:pt x="312638" y="48037"/>
                      </a:lnTo>
                      <a:cubicBezTo>
                        <a:pt x="300825" y="20081"/>
                        <a:pt x="273656" y="0"/>
                        <a:pt x="240975"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458" name="Google Shape;458;p33"/>
            <p:cNvGrpSpPr/>
            <p:nvPr/>
          </p:nvGrpSpPr>
          <p:grpSpPr>
            <a:xfrm>
              <a:off x="2907153" y="814017"/>
              <a:ext cx="416587" cy="203568"/>
              <a:chOff x="2907153" y="814017"/>
              <a:chExt cx="416587" cy="203568"/>
            </a:xfrm>
            <a:grpFill/>
          </p:grpSpPr>
          <p:sp>
            <p:nvSpPr>
              <p:cNvPr id="459" name="Google Shape;459;p33"/>
              <p:cNvSpPr/>
              <p:nvPr/>
            </p:nvSpPr>
            <p:spPr>
              <a:xfrm>
                <a:off x="2907153" y="968367"/>
                <a:ext cx="416587" cy="49218"/>
              </a:xfrm>
              <a:custGeom>
                <a:avLst/>
                <a:gdLst/>
                <a:ahLst/>
                <a:cxnLst/>
                <a:rect l="l" t="t" r="r" b="b"/>
                <a:pathLst>
                  <a:path w="416587" h="49218" extrusionOk="0">
                    <a:moveTo>
                      <a:pt x="0" y="0"/>
                    </a:moveTo>
                    <a:lnTo>
                      <a:pt x="0" y="9056"/>
                    </a:lnTo>
                    <a:lnTo>
                      <a:pt x="0" y="49219"/>
                    </a:lnTo>
                    <a:lnTo>
                      <a:pt x="416587" y="49219"/>
                    </a:lnTo>
                    <a:lnTo>
                      <a:pt x="416587" y="9056"/>
                    </a:lnTo>
                    <a:lnTo>
                      <a:pt x="416587"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0" name="Google Shape;460;p33"/>
              <p:cNvSpPr/>
              <p:nvPr/>
            </p:nvSpPr>
            <p:spPr>
              <a:xfrm>
                <a:off x="2928022" y="814017"/>
                <a:ext cx="380756" cy="144900"/>
              </a:xfrm>
              <a:custGeom>
                <a:avLst/>
                <a:gdLst/>
                <a:ahLst/>
                <a:cxnLst/>
                <a:rect l="l" t="t" r="r" b="b"/>
                <a:pathLst>
                  <a:path w="380756" h="144900" extrusionOk="0">
                    <a:moveTo>
                      <a:pt x="380756" y="144900"/>
                    </a:moveTo>
                    <a:lnTo>
                      <a:pt x="380756" y="30713"/>
                    </a:lnTo>
                    <a:lnTo>
                      <a:pt x="380756" y="0"/>
                    </a:lnTo>
                    <a:lnTo>
                      <a:pt x="0" y="0"/>
                    </a:lnTo>
                    <a:lnTo>
                      <a:pt x="0" y="30713"/>
                    </a:lnTo>
                    <a:lnTo>
                      <a:pt x="0" y="144900"/>
                    </a:lnTo>
                    <a:lnTo>
                      <a:pt x="380756" y="144900"/>
                    </a:lnTo>
                    <a:close/>
                    <a:moveTo>
                      <a:pt x="339413" y="32681"/>
                    </a:moveTo>
                    <a:lnTo>
                      <a:pt x="356738" y="32681"/>
                    </a:lnTo>
                    <a:lnTo>
                      <a:pt x="356738" y="72056"/>
                    </a:lnTo>
                    <a:lnTo>
                      <a:pt x="339413" y="72056"/>
                    </a:lnTo>
                    <a:lnTo>
                      <a:pt x="339413" y="32681"/>
                    </a:lnTo>
                    <a:close/>
                    <a:moveTo>
                      <a:pt x="339413" y="85444"/>
                    </a:moveTo>
                    <a:lnTo>
                      <a:pt x="356738" y="85444"/>
                    </a:lnTo>
                    <a:lnTo>
                      <a:pt x="356738" y="125213"/>
                    </a:lnTo>
                    <a:lnTo>
                      <a:pt x="339413" y="125213"/>
                    </a:lnTo>
                    <a:lnTo>
                      <a:pt x="339413" y="85444"/>
                    </a:lnTo>
                    <a:close/>
                    <a:moveTo>
                      <a:pt x="310669" y="32681"/>
                    </a:moveTo>
                    <a:lnTo>
                      <a:pt x="327994" y="32681"/>
                    </a:lnTo>
                    <a:lnTo>
                      <a:pt x="327994" y="72056"/>
                    </a:lnTo>
                    <a:lnTo>
                      <a:pt x="310669" y="72056"/>
                    </a:lnTo>
                    <a:lnTo>
                      <a:pt x="310669" y="32681"/>
                    </a:lnTo>
                    <a:close/>
                    <a:moveTo>
                      <a:pt x="310669" y="85444"/>
                    </a:moveTo>
                    <a:lnTo>
                      <a:pt x="327994" y="85444"/>
                    </a:lnTo>
                    <a:lnTo>
                      <a:pt x="327994" y="125213"/>
                    </a:lnTo>
                    <a:lnTo>
                      <a:pt x="310669" y="125213"/>
                    </a:lnTo>
                    <a:lnTo>
                      <a:pt x="310669" y="85444"/>
                    </a:lnTo>
                    <a:close/>
                    <a:moveTo>
                      <a:pt x="281925" y="32681"/>
                    </a:moveTo>
                    <a:lnTo>
                      <a:pt x="299250" y="32681"/>
                    </a:lnTo>
                    <a:lnTo>
                      <a:pt x="299250" y="72056"/>
                    </a:lnTo>
                    <a:lnTo>
                      <a:pt x="281925" y="72056"/>
                    </a:lnTo>
                    <a:lnTo>
                      <a:pt x="281925" y="32681"/>
                    </a:lnTo>
                    <a:close/>
                    <a:moveTo>
                      <a:pt x="281925" y="85444"/>
                    </a:moveTo>
                    <a:lnTo>
                      <a:pt x="299250" y="85444"/>
                    </a:lnTo>
                    <a:lnTo>
                      <a:pt x="299250" y="125213"/>
                    </a:lnTo>
                    <a:lnTo>
                      <a:pt x="281925" y="125213"/>
                    </a:lnTo>
                    <a:lnTo>
                      <a:pt x="281925" y="85444"/>
                    </a:lnTo>
                    <a:close/>
                    <a:moveTo>
                      <a:pt x="253181" y="32681"/>
                    </a:moveTo>
                    <a:lnTo>
                      <a:pt x="270506" y="32681"/>
                    </a:lnTo>
                    <a:lnTo>
                      <a:pt x="270506" y="72056"/>
                    </a:lnTo>
                    <a:lnTo>
                      <a:pt x="253181" y="72056"/>
                    </a:lnTo>
                    <a:lnTo>
                      <a:pt x="253181" y="32681"/>
                    </a:lnTo>
                    <a:close/>
                    <a:moveTo>
                      <a:pt x="253181" y="85444"/>
                    </a:moveTo>
                    <a:lnTo>
                      <a:pt x="270506" y="85444"/>
                    </a:lnTo>
                    <a:lnTo>
                      <a:pt x="270506" y="125213"/>
                    </a:lnTo>
                    <a:lnTo>
                      <a:pt x="253181" y="125213"/>
                    </a:lnTo>
                    <a:lnTo>
                      <a:pt x="253181" y="85444"/>
                    </a:lnTo>
                    <a:close/>
                    <a:moveTo>
                      <a:pt x="224831" y="32681"/>
                    </a:moveTo>
                    <a:lnTo>
                      <a:pt x="242156" y="32681"/>
                    </a:lnTo>
                    <a:lnTo>
                      <a:pt x="242156" y="72056"/>
                    </a:lnTo>
                    <a:lnTo>
                      <a:pt x="224831" y="72056"/>
                    </a:lnTo>
                    <a:lnTo>
                      <a:pt x="224831" y="32681"/>
                    </a:lnTo>
                    <a:close/>
                    <a:moveTo>
                      <a:pt x="224831" y="85444"/>
                    </a:moveTo>
                    <a:lnTo>
                      <a:pt x="242156" y="85444"/>
                    </a:lnTo>
                    <a:lnTo>
                      <a:pt x="242156" y="125213"/>
                    </a:lnTo>
                    <a:lnTo>
                      <a:pt x="224831" y="125213"/>
                    </a:lnTo>
                    <a:lnTo>
                      <a:pt x="224831" y="85444"/>
                    </a:lnTo>
                    <a:close/>
                    <a:moveTo>
                      <a:pt x="196087" y="32681"/>
                    </a:moveTo>
                    <a:lnTo>
                      <a:pt x="213413" y="32681"/>
                    </a:lnTo>
                    <a:lnTo>
                      <a:pt x="213413" y="72056"/>
                    </a:lnTo>
                    <a:lnTo>
                      <a:pt x="196087" y="72056"/>
                    </a:lnTo>
                    <a:lnTo>
                      <a:pt x="196087" y="32681"/>
                    </a:lnTo>
                    <a:close/>
                    <a:moveTo>
                      <a:pt x="196087" y="85444"/>
                    </a:moveTo>
                    <a:lnTo>
                      <a:pt x="213413" y="85444"/>
                    </a:lnTo>
                    <a:lnTo>
                      <a:pt x="213413" y="125213"/>
                    </a:lnTo>
                    <a:lnTo>
                      <a:pt x="196087" y="125213"/>
                    </a:lnTo>
                    <a:lnTo>
                      <a:pt x="196087" y="85444"/>
                    </a:lnTo>
                    <a:close/>
                    <a:moveTo>
                      <a:pt x="166950" y="32681"/>
                    </a:moveTo>
                    <a:lnTo>
                      <a:pt x="184275" y="32681"/>
                    </a:lnTo>
                    <a:lnTo>
                      <a:pt x="184275" y="72056"/>
                    </a:lnTo>
                    <a:lnTo>
                      <a:pt x="166950" y="72056"/>
                    </a:lnTo>
                    <a:lnTo>
                      <a:pt x="166950" y="32681"/>
                    </a:lnTo>
                    <a:close/>
                    <a:moveTo>
                      <a:pt x="166950" y="85444"/>
                    </a:moveTo>
                    <a:lnTo>
                      <a:pt x="184275" y="85444"/>
                    </a:lnTo>
                    <a:lnTo>
                      <a:pt x="184275" y="125213"/>
                    </a:lnTo>
                    <a:lnTo>
                      <a:pt x="166950" y="125213"/>
                    </a:lnTo>
                    <a:lnTo>
                      <a:pt x="166950" y="85444"/>
                    </a:lnTo>
                    <a:close/>
                    <a:moveTo>
                      <a:pt x="138600" y="32681"/>
                    </a:moveTo>
                    <a:lnTo>
                      <a:pt x="155925" y="32681"/>
                    </a:lnTo>
                    <a:lnTo>
                      <a:pt x="155925" y="72056"/>
                    </a:lnTo>
                    <a:lnTo>
                      <a:pt x="138600" y="72056"/>
                    </a:lnTo>
                    <a:lnTo>
                      <a:pt x="138600" y="32681"/>
                    </a:lnTo>
                    <a:close/>
                    <a:moveTo>
                      <a:pt x="138600" y="85444"/>
                    </a:moveTo>
                    <a:lnTo>
                      <a:pt x="155925" y="85444"/>
                    </a:lnTo>
                    <a:lnTo>
                      <a:pt x="155925" y="125213"/>
                    </a:lnTo>
                    <a:lnTo>
                      <a:pt x="138600" y="125213"/>
                    </a:lnTo>
                    <a:lnTo>
                      <a:pt x="138600" y="85444"/>
                    </a:lnTo>
                    <a:close/>
                    <a:moveTo>
                      <a:pt x="109856" y="32681"/>
                    </a:moveTo>
                    <a:lnTo>
                      <a:pt x="127181" y="32681"/>
                    </a:lnTo>
                    <a:lnTo>
                      <a:pt x="127181" y="72056"/>
                    </a:lnTo>
                    <a:lnTo>
                      <a:pt x="109856" y="72056"/>
                    </a:lnTo>
                    <a:lnTo>
                      <a:pt x="109856" y="32681"/>
                    </a:lnTo>
                    <a:close/>
                    <a:moveTo>
                      <a:pt x="109856" y="85444"/>
                    </a:moveTo>
                    <a:lnTo>
                      <a:pt x="127181" y="85444"/>
                    </a:lnTo>
                    <a:lnTo>
                      <a:pt x="127181" y="125213"/>
                    </a:lnTo>
                    <a:lnTo>
                      <a:pt x="109856" y="125213"/>
                    </a:lnTo>
                    <a:lnTo>
                      <a:pt x="109856" y="85444"/>
                    </a:lnTo>
                    <a:close/>
                    <a:moveTo>
                      <a:pt x="81506" y="32681"/>
                    </a:moveTo>
                    <a:lnTo>
                      <a:pt x="98831" y="32681"/>
                    </a:lnTo>
                    <a:lnTo>
                      <a:pt x="98831" y="72056"/>
                    </a:lnTo>
                    <a:lnTo>
                      <a:pt x="81506" y="72056"/>
                    </a:lnTo>
                    <a:lnTo>
                      <a:pt x="81506" y="32681"/>
                    </a:lnTo>
                    <a:close/>
                    <a:moveTo>
                      <a:pt x="81506" y="85444"/>
                    </a:moveTo>
                    <a:lnTo>
                      <a:pt x="98831" y="85444"/>
                    </a:lnTo>
                    <a:lnTo>
                      <a:pt x="98831" y="125213"/>
                    </a:lnTo>
                    <a:lnTo>
                      <a:pt x="81506" y="125213"/>
                    </a:lnTo>
                    <a:lnTo>
                      <a:pt x="81506" y="85444"/>
                    </a:lnTo>
                    <a:close/>
                    <a:moveTo>
                      <a:pt x="52763" y="32681"/>
                    </a:moveTo>
                    <a:lnTo>
                      <a:pt x="70087" y="32681"/>
                    </a:lnTo>
                    <a:lnTo>
                      <a:pt x="70087" y="72056"/>
                    </a:lnTo>
                    <a:lnTo>
                      <a:pt x="52763" y="72056"/>
                    </a:lnTo>
                    <a:lnTo>
                      <a:pt x="52763" y="32681"/>
                    </a:lnTo>
                    <a:close/>
                    <a:moveTo>
                      <a:pt x="52763" y="85444"/>
                    </a:moveTo>
                    <a:lnTo>
                      <a:pt x="70087" y="85444"/>
                    </a:lnTo>
                    <a:lnTo>
                      <a:pt x="70087" y="125213"/>
                    </a:lnTo>
                    <a:lnTo>
                      <a:pt x="52763" y="125213"/>
                    </a:lnTo>
                    <a:lnTo>
                      <a:pt x="52763" y="85444"/>
                    </a:lnTo>
                    <a:close/>
                    <a:moveTo>
                      <a:pt x="24019" y="32681"/>
                    </a:moveTo>
                    <a:lnTo>
                      <a:pt x="41737" y="32681"/>
                    </a:lnTo>
                    <a:lnTo>
                      <a:pt x="41737" y="72056"/>
                    </a:lnTo>
                    <a:lnTo>
                      <a:pt x="23625" y="72056"/>
                    </a:lnTo>
                    <a:lnTo>
                      <a:pt x="23625" y="32681"/>
                    </a:lnTo>
                    <a:close/>
                    <a:moveTo>
                      <a:pt x="24019" y="85444"/>
                    </a:moveTo>
                    <a:lnTo>
                      <a:pt x="41737" y="85444"/>
                    </a:lnTo>
                    <a:lnTo>
                      <a:pt x="41737" y="125213"/>
                    </a:lnTo>
                    <a:lnTo>
                      <a:pt x="23625" y="125213"/>
                    </a:lnTo>
                    <a:lnTo>
                      <a:pt x="23625" y="85444"/>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461" name="Google Shape;461;p33"/>
          <p:cNvGrpSpPr/>
          <p:nvPr/>
        </p:nvGrpSpPr>
        <p:grpSpPr>
          <a:xfrm>
            <a:off x="1104640" y="4347105"/>
            <a:ext cx="684677" cy="454401"/>
            <a:chOff x="1586475" y="5866510"/>
            <a:chExt cx="685912" cy="455175"/>
          </a:xfrm>
          <a:solidFill>
            <a:srgbClr val="203752"/>
          </a:solidFill>
        </p:grpSpPr>
        <p:sp>
          <p:nvSpPr>
            <p:cNvPr id="462" name="Google Shape;462;p33"/>
            <p:cNvSpPr/>
            <p:nvPr/>
          </p:nvSpPr>
          <p:spPr>
            <a:xfrm>
              <a:off x="1659713" y="6046060"/>
              <a:ext cx="81900" cy="7481"/>
            </a:xfrm>
            <a:custGeom>
              <a:avLst/>
              <a:gdLst/>
              <a:ahLst/>
              <a:cxnLst/>
              <a:rect l="l" t="t" r="r" b="b"/>
              <a:pathLst>
                <a:path w="81900" h="7481" extrusionOk="0">
                  <a:moveTo>
                    <a:pt x="0" y="0"/>
                  </a:moveTo>
                  <a:lnTo>
                    <a:pt x="81900" y="0"/>
                  </a:lnTo>
                  <a:lnTo>
                    <a:pt x="81900" y="7481"/>
                  </a:lnTo>
                  <a:lnTo>
                    <a:pt x="0" y="7481"/>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3" name="Google Shape;463;p33"/>
            <p:cNvSpPr/>
            <p:nvPr/>
          </p:nvSpPr>
          <p:spPr>
            <a:xfrm>
              <a:off x="1659319" y="6060629"/>
              <a:ext cx="81900" cy="7875"/>
            </a:xfrm>
            <a:custGeom>
              <a:avLst/>
              <a:gdLst/>
              <a:ahLst/>
              <a:cxnLst/>
              <a:rect l="l" t="t" r="r" b="b"/>
              <a:pathLst>
                <a:path w="81900" h="7875" extrusionOk="0">
                  <a:moveTo>
                    <a:pt x="2362" y="0"/>
                  </a:moveTo>
                  <a:cubicBezTo>
                    <a:pt x="2362" y="394"/>
                    <a:pt x="2362" y="394"/>
                    <a:pt x="2362" y="0"/>
                  </a:cubicBezTo>
                  <a:lnTo>
                    <a:pt x="0" y="394"/>
                  </a:lnTo>
                  <a:lnTo>
                    <a:pt x="0" y="7875"/>
                  </a:lnTo>
                  <a:lnTo>
                    <a:pt x="81900" y="7875"/>
                  </a:lnTo>
                  <a:lnTo>
                    <a:pt x="81900" y="394"/>
                  </a:lnTo>
                  <a:lnTo>
                    <a:pt x="80719" y="394"/>
                  </a:lnTo>
                  <a:cubicBezTo>
                    <a:pt x="80719" y="394"/>
                    <a:pt x="80719" y="394"/>
                    <a:pt x="80719" y="0"/>
                  </a:cubicBezTo>
                  <a:lnTo>
                    <a:pt x="2362"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4" name="Google Shape;464;p33"/>
            <p:cNvSpPr/>
            <p:nvPr/>
          </p:nvSpPr>
          <p:spPr>
            <a:xfrm>
              <a:off x="1657350" y="6024404"/>
              <a:ext cx="86625" cy="14962"/>
            </a:xfrm>
            <a:custGeom>
              <a:avLst/>
              <a:gdLst/>
              <a:ahLst/>
              <a:cxnLst/>
              <a:rect l="l" t="t" r="r" b="b"/>
              <a:pathLst>
                <a:path w="86625" h="14962" extrusionOk="0">
                  <a:moveTo>
                    <a:pt x="0" y="0"/>
                  </a:moveTo>
                  <a:lnTo>
                    <a:pt x="86625" y="0"/>
                  </a:lnTo>
                  <a:lnTo>
                    <a:pt x="86625" y="14963"/>
                  </a:lnTo>
                  <a:lnTo>
                    <a:pt x="0" y="1496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5" name="Google Shape;465;p33"/>
            <p:cNvSpPr/>
            <p:nvPr/>
          </p:nvSpPr>
          <p:spPr>
            <a:xfrm>
              <a:off x="1601437" y="6075591"/>
              <a:ext cx="153168" cy="179943"/>
            </a:xfrm>
            <a:custGeom>
              <a:avLst/>
              <a:gdLst/>
              <a:ahLst/>
              <a:cxnLst/>
              <a:rect l="l" t="t" r="r" b="b"/>
              <a:pathLst>
                <a:path w="153168" h="179943" extrusionOk="0">
                  <a:moveTo>
                    <a:pt x="153169" y="90169"/>
                  </a:moveTo>
                  <a:cubicBezTo>
                    <a:pt x="146081" y="66150"/>
                    <a:pt x="140963" y="36619"/>
                    <a:pt x="138994" y="0"/>
                  </a:cubicBezTo>
                  <a:lnTo>
                    <a:pt x="59063" y="0"/>
                  </a:lnTo>
                  <a:cubicBezTo>
                    <a:pt x="59063" y="1181"/>
                    <a:pt x="59063" y="2362"/>
                    <a:pt x="59063" y="3544"/>
                  </a:cubicBezTo>
                  <a:cubicBezTo>
                    <a:pt x="48038" y="134662"/>
                    <a:pt x="0" y="179944"/>
                    <a:pt x="0" y="179944"/>
                  </a:cubicBezTo>
                  <a:lnTo>
                    <a:pt x="110644" y="179944"/>
                  </a:lnTo>
                  <a:cubicBezTo>
                    <a:pt x="122063" y="162619"/>
                    <a:pt x="138600" y="133875"/>
                    <a:pt x="153169" y="90169"/>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6" name="Google Shape;466;p33"/>
            <p:cNvSpPr/>
            <p:nvPr/>
          </p:nvSpPr>
          <p:spPr>
            <a:xfrm>
              <a:off x="1586475" y="6260654"/>
              <a:ext cx="121275" cy="20868"/>
            </a:xfrm>
            <a:custGeom>
              <a:avLst/>
              <a:gdLst/>
              <a:ahLst/>
              <a:cxnLst/>
              <a:rect l="l" t="t" r="r" b="b"/>
              <a:pathLst>
                <a:path w="121275" h="20868" extrusionOk="0">
                  <a:moveTo>
                    <a:pt x="109856" y="14963"/>
                  </a:moveTo>
                  <a:cubicBezTo>
                    <a:pt x="109856" y="14569"/>
                    <a:pt x="114581" y="9844"/>
                    <a:pt x="121275" y="0"/>
                  </a:cubicBezTo>
                  <a:lnTo>
                    <a:pt x="14962" y="0"/>
                  </a:lnTo>
                  <a:cubicBezTo>
                    <a:pt x="6694" y="0"/>
                    <a:pt x="0" y="6694"/>
                    <a:pt x="0" y="14963"/>
                  </a:cubicBezTo>
                  <a:lnTo>
                    <a:pt x="0" y="20869"/>
                  </a:lnTo>
                  <a:lnTo>
                    <a:pt x="103162" y="20869"/>
                  </a:lnTo>
                  <a:lnTo>
                    <a:pt x="109856" y="1496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7" name="Google Shape;467;p33"/>
            <p:cNvSpPr/>
            <p:nvPr/>
          </p:nvSpPr>
          <p:spPr>
            <a:xfrm>
              <a:off x="1936125" y="5866510"/>
              <a:ext cx="336262" cy="382724"/>
            </a:xfrm>
            <a:custGeom>
              <a:avLst/>
              <a:gdLst/>
              <a:ahLst/>
              <a:cxnLst/>
              <a:rect l="l" t="t" r="r" b="b"/>
              <a:pathLst>
                <a:path w="336262" h="382724" extrusionOk="0">
                  <a:moveTo>
                    <a:pt x="11025" y="293344"/>
                  </a:moveTo>
                  <a:lnTo>
                    <a:pt x="22838" y="305156"/>
                  </a:lnTo>
                  <a:lnTo>
                    <a:pt x="14569" y="305156"/>
                  </a:lnTo>
                  <a:cubicBezTo>
                    <a:pt x="15750" y="308306"/>
                    <a:pt x="16931" y="311456"/>
                    <a:pt x="18112" y="314606"/>
                  </a:cubicBezTo>
                  <a:lnTo>
                    <a:pt x="22838" y="314606"/>
                  </a:lnTo>
                  <a:lnTo>
                    <a:pt x="20081" y="320119"/>
                  </a:lnTo>
                  <a:cubicBezTo>
                    <a:pt x="21656" y="324056"/>
                    <a:pt x="23625" y="327994"/>
                    <a:pt x="25200" y="331538"/>
                  </a:cubicBezTo>
                  <a:lnTo>
                    <a:pt x="32681" y="314606"/>
                  </a:lnTo>
                  <a:lnTo>
                    <a:pt x="44494" y="314606"/>
                  </a:lnTo>
                  <a:lnTo>
                    <a:pt x="44494" y="367369"/>
                  </a:lnTo>
                  <a:cubicBezTo>
                    <a:pt x="48037" y="373275"/>
                    <a:pt x="51975" y="378394"/>
                    <a:pt x="55125" y="382725"/>
                  </a:cubicBezTo>
                  <a:lnTo>
                    <a:pt x="55125" y="253575"/>
                  </a:lnTo>
                  <a:lnTo>
                    <a:pt x="336262" y="253575"/>
                  </a:lnTo>
                  <a:lnTo>
                    <a:pt x="323269" y="240581"/>
                  </a:lnTo>
                  <a:cubicBezTo>
                    <a:pt x="323269" y="239794"/>
                    <a:pt x="322875" y="239794"/>
                    <a:pt x="322875" y="239400"/>
                  </a:cubicBezTo>
                  <a:lnTo>
                    <a:pt x="288619" y="205144"/>
                  </a:lnTo>
                  <a:cubicBezTo>
                    <a:pt x="288619" y="205144"/>
                    <a:pt x="287831" y="205144"/>
                    <a:pt x="287831" y="204750"/>
                  </a:cubicBezTo>
                  <a:lnTo>
                    <a:pt x="281925" y="198450"/>
                  </a:lnTo>
                  <a:lnTo>
                    <a:pt x="54731" y="198450"/>
                  </a:lnTo>
                  <a:lnTo>
                    <a:pt x="54731" y="0"/>
                  </a:lnTo>
                  <a:lnTo>
                    <a:pt x="0" y="394"/>
                  </a:lnTo>
                  <a:lnTo>
                    <a:pt x="0" y="257513"/>
                  </a:lnTo>
                  <a:cubicBezTo>
                    <a:pt x="3544" y="271294"/>
                    <a:pt x="7088" y="283500"/>
                    <a:pt x="11025" y="295313"/>
                  </a:cubicBezTo>
                  <a:lnTo>
                    <a:pt x="11025" y="293344"/>
                  </a:lnTo>
                  <a:close/>
                  <a:moveTo>
                    <a:pt x="283894" y="216956"/>
                  </a:moveTo>
                  <a:lnTo>
                    <a:pt x="309881" y="242944"/>
                  </a:lnTo>
                  <a:lnTo>
                    <a:pt x="258300" y="242944"/>
                  </a:lnTo>
                  <a:lnTo>
                    <a:pt x="283894" y="216956"/>
                  </a:lnTo>
                  <a:close/>
                  <a:moveTo>
                    <a:pt x="276019" y="209475"/>
                  </a:moveTo>
                  <a:lnTo>
                    <a:pt x="250425" y="235463"/>
                  </a:lnTo>
                  <a:lnTo>
                    <a:pt x="224044" y="209475"/>
                  </a:lnTo>
                  <a:lnTo>
                    <a:pt x="276019" y="209475"/>
                  </a:lnTo>
                  <a:close/>
                  <a:moveTo>
                    <a:pt x="242156" y="242944"/>
                  </a:moveTo>
                  <a:lnTo>
                    <a:pt x="189787" y="242944"/>
                  </a:lnTo>
                  <a:lnTo>
                    <a:pt x="215775" y="216956"/>
                  </a:lnTo>
                  <a:lnTo>
                    <a:pt x="242156" y="242944"/>
                  </a:lnTo>
                  <a:close/>
                  <a:moveTo>
                    <a:pt x="207900" y="209475"/>
                  </a:moveTo>
                  <a:lnTo>
                    <a:pt x="181912" y="235463"/>
                  </a:lnTo>
                  <a:lnTo>
                    <a:pt x="156319" y="209475"/>
                  </a:lnTo>
                  <a:lnTo>
                    <a:pt x="207900" y="209475"/>
                  </a:lnTo>
                  <a:close/>
                  <a:moveTo>
                    <a:pt x="173250" y="242944"/>
                  </a:moveTo>
                  <a:lnTo>
                    <a:pt x="121275" y="242944"/>
                  </a:lnTo>
                  <a:lnTo>
                    <a:pt x="147656" y="216956"/>
                  </a:lnTo>
                  <a:lnTo>
                    <a:pt x="173250" y="242944"/>
                  </a:lnTo>
                  <a:close/>
                  <a:moveTo>
                    <a:pt x="139781" y="209475"/>
                  </a:moveTo>
                  <a:lnTo>
                    <a:pt x="113400" y="235463"/>
                  </a:lnTo>
                  <a:lnTo>
                    <a:pt x="87806" y="209475"/>
                  </a:lnTo>
                  <a:lnTo>
                    <a:pt x="139781" y="209475"/>
                  </a:lnTo>
                  <a:close/>
                  <a:moveTo>
                    <a:pt x="54731" y="209475"/>
                  </a:moveTo>
                  <a:lnTo>
                    <a:pt x="71662" y="209475"/>
                  </a:lnTo>
                  <a:lnTo>
                    <a:pt x="54731" y="226013"/>
                  </a:lnTo>
                  <a:lnTo>
                    <a:pt x="54731" y="209475"/>
                  </a:lnTo>
                  <a:close/>
                  <a:moveTo>
                    <a:pt x="54731" y="241369"/>
                  </a:moveTo>
                  <a:lnTo>
                    <a:pt x="79537" y="216956"/>
                  </a:lnTo>
                  <a:lnTo>
                    <a:pt x="105131" y="242944"/>
                  </a:lnTo>
                  <a:lnTo>
                    <a:pt x="54338" y="242944"/>
                  </a:lnTo>
                  <a:lnTo>
                    <a:pt x="54338" y="241369"/>
                  </a:lnTo>
                  <a:close/>
                  <a:moveTo>
                    <a:pt x="44100" y="305156"/>
                  </a:moveTo>
                  <a:lnTo>
                    <a:pt x="37800" y="305156"/>
                  </a:lnTo>
                  <a:lnTo>
                    <a:pt x="18112" y="285469"/>
                  </a:lnTo>
                  <a:lnTo>
                    <a:pt x="44100" y="259088"/>
                  </a:lnTo>
                  <a:lnTo>
                    <a:pt x="44100" y="305156"/>
                  </a:lnTo>
                  <a:close/>
                  <a:moveTo>
                    <a:pt x="44100" y="234281"/>
                  </a:moveTo>
                  <a:lnTo>
                    <a:pt x="22050" y="212625"/>
                  </a:lnTo>
                  <a:lnTo>
                    <a:pt x="25594" y="209869"/>
                  </a:lnTo>
                  <a:lnTo>
                    <a:pt x="44100" y="209869"/>
                  </a:lnTo>
                  <a:lnTo>
                    <a:pt x="44100" y="234281"/>
                  </a:lnTo>
                  <a:close/>
                  <a:moveTo>
                    <a:pt x="44100" y="198844"/>
                  </a:moveTo>
                  <a:lnTo>
                    <a:pt x="35831" y="198844"/>
                  </a:lnTo>
                  <a:lnTo>
                    <a:pt x="44100" y="190969"/>
                  </a:lnTo>
                  <a:lnTo>
                    <a:pt x="44100" y="198844"/>
                  </a:lnTo>
                  <a:close/>
                  <a:moveTo>
                    <a:pt x="44100" y="174825"/>
                  </a:moveTo>
                  <a:lnTo>
                    <a:pt x="18112" y="148444"/>
                  </a:lnTo>
                  <a:lnTo>
                    <a:pt x="44100" y="122456"/>
                  </a:lnTo>
                  <a:lnTo>
                    <a:pt x="44100" y="174825"/>
                  </a:lnTo>
                  <a:close/>
                  <a:moveTo>
                    <a:pt x="44100" y="108281"/>
                  </a:moveTo>
                  <a:lnTo>
                    <a:pt x="32287" y="108281"/>
                  </a:lnTo>
                  <a:lnTo>
                    <a:pt x="44100" y="83081"/>
                  </a:lnTo>
                  <a:lnTo>
                    <a:pt x="44100" y="108281"/>
                  </a:lnTo>
                  <a:close/>
                  <a:moveTo>
                    <a:pt x="44100" y="66938"/>
                  </a:moveTo>
                  <a:lnTo>
                    <a:pt x="18112" y="40950"/>
                  </a:lnTo>
                  <a:lnTo>
                    <a:pt x="44100" y="14569"/>
                  </a:lnTo>
                  <a:lnTo>
                    <a:pt x="44100" y="66938"/>
                  </a:lnTo>
                  <a:close/>
                  <a:moveTo>
                    <a:pt x="11025" y="11025"/>
                  </a:moveTo>
                  <a:lnTo>
                    <a:pt x="32681" y="11025"/>
                  </a:lnTo>
                  <a:lnTo>
                    <a:pt x="11025" y="32681"/>
                  </a:lnTo>
                  <a:lnTo>
                    <a:pt x="11025" y="11025"/>
                  </a:lnTo>
                  <a:close/>
                  <a:moveTo>
                    <a:pt x="11025" y="49219"/>
                  </a:moveTo>
                  <a:lnTo>
                    <a:pt x="37406" y="75206"/>
                  </a:lnTo>
                  <a:lnTo>
                    <a:pt x="22444" y="108281"/>
                  </a:lnTo>
                  <a:lnTo>
                    <a:pt x="11419" y="108281"/>
                  </a:lnTo>
                  <a:lnTo>
                    <a:pt x="11419" y="49219"/>
                  </a:lnTo>
                  <a:close/>
                  <a:moveTo>
                    <a:pt x="11025" y="118913"/>
                  </a:moveTo>
                  <a:lnTo>
                    <a:pt x="32681" y="118913"/>
                  </a:lnTo>
                  <a:lnTo>
                    <a:pt x="11025" y="140569"/>
                  </a:lnTo>
                  <a:lnTo>
                    <a:pt x="11025" y="118913"/>
                  </a:lnTo>
                  <a:close/>
                  <a:moveTo>
                    <a:pt x="11025" y="156713"/>
                  </a:moveTo>
                  <a:lnTo>
                    <a:pt x="37406" y="183094"/>
                  </a:lnTo>
                  <a:lnTo>
                    <a:pt x="21262" y="199238"/>
                  </a:lnTo>
                  <a:lnTo>
                    <a:pt x="11419" y="199238"/>
                  </a:lnTo>
                  <a:lnTo>
                    <a:pt x="11419" y="156713"/>
                  </a:lnTo>
                  <a:close/>
                  <a:moveTo>
                    <a:pt x="11025" y="225225"/>
                  </a:moveTo>
                  <a:lnTo>
                    <a:pt x="28350" y="242944"/>
                  </a:lnTo>
                  <a:lnTo>
                    <a:pt x="11025" y="242944"/>
                  </a:lnTo>
                  <a:lnTo>
                    <a:pt x="11025" y="225225"/>
                  </a:lnTo>
                  <a:close/>
                  <a:moveTo>
                    <a:pt x="11025" y="253575"/>
                  </a:moveTo>
                  <a:lnTo>
                    <a:pt x="34256" y="253575"/>
                  </a:lnTo>
                  <a:lnTo>
                    <a:pt x="11025" y="277200"/>
                  </a:lnTo>
                  <a:lnTo>
                    <a:pt x="11025" y="253575"/>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468" name="Google Shape;468;p33"/>
            <p:cNvGrpSpPr/>
            <p:nvPr/>
          </p:nvGrpSpPr>
          <p:grpSpPr>
            <a:xfrm>
              <a:off x="1677825" y="5924391"/>
              <a:ext cx="367380" cy="397294"/>
              <a:chOff x="1677825" y="5924391"/>
              <a:chExt cx="367380" cy="397294"/>
            </a:xfrm>
            <a:grpFill/>
          </p:grpSpPr>
          <p:sp>
            <p:nvSpPr>
              <p:cNvPr id="469" name="Google Shape;469;p33"/>
              <p:cNvSpPr/>
              <p:nvPr/>
            </p:nvSpPr>
            <p:spPr>
              <a:xfrm>
                <a:off x="1791619" y="5957860"/>
                <a:ext cx="126393" cy="11812"/>
              </a:xfrm>
              <a:custGeom>
                <a:avLst/>
                <a:gdLst/>
                <a:ahLst/>
                <a:cxnLst/>
                <a:rect l="l" t="t" r="r" b="b"/>
                <a:pathLst>
                  <a:path w="126393" h="11812" extrusionOk="0">
                    <a:moveTo>
                      <a:pt x="0" y="0"/>
                    </a:moveTo>
                    <a:lnTo>
                      <a:pt x="126394" y="0"/>
                    </a:lnTo>
                    <a:lnTo>
                      <a:pt x="126394" y="11813"/>
                    </a:lnTo>
                    <a:lnTo>
                      <a:pt x="0" y="1181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0" name="Google Shape;470;p33"/>
              <p:cNvSpPr/>
              <p:nvPr/>
            </p:nvSpPr>
            <p:spPr>
              <a:xfrm>
                <a:off x="1791619" y="5980697"/>
                <a:ext cx="126393" cy="11812"/>
              </a:xfrm>
              <a:custGeom>
                <a:avLst/>
                <a:gdLst/>
                <a:ahLst/>
                <a:cxnLst/>
                <a:rect l="l" t="t" r="r" b="b"/>
                <a:pathLst>
                  <a:path w="126393" h="11812" extrusionOk="0">
                    <a:moveTo>
                      <a:pt x="3150" y="0"/>
                    </a:moveTo>
                    <a:lnTo>
                      <a:pt x="3150" y="394"/>
                    </a:lnTo>
                    <a:lnTo>
                      <a:pt x="0" y="394"/>
                    </a:lnTo>
                    <a:lnTo>
                      <a:pt x="0" y="11813"/>
                    </a:lnTo>
                    <a:lnTo>
                      <a:pt x="126394" y="11813"/>
                    </a:lnTo>
                    <a:lnTo>
                      <a:pt x="126394" y="394"/>
                    </a:lnTo>
                    <a:lnTo>
                      <a:pt x="123638" y="394"/>
                    </a:lnTo>
                    <a:lnTo>
                      <a:pt x="123638"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1" name="Google Shape;471;p33"/>
              <p:cNvSpPr/>
              <p:nvPr/>
            </p:nvSpPr>
            <p:spPr>
              <a:xfrm>
                <a:off x="1787681" y="5924391"/>
                <a:ext cx="133481" cy="22837"/>
              </a:xfrm>
              <a:custGeom>
                <a:avLst/>
                <a:gdLst/>
                <a:ahLst/>
                <a:cxnLst/>
                <a:rect l="l" t="t" r="r" b="b"/>
                <a:pathLst>
                  <a:path w="133481" h="22837" extrusionOk="0">
                    <a:moveTo>
                      <a:pt x="0" y="0"/>
                    </a:moveTo>
                    <a:lnTo>
                      <a:pt x="133481" y="0"/>
                    </a:lnTo>
                    <a:lnTo>
                      <a:pt x="133481" y="22838"/>
                    </a:lnTo>
                    <a:lnTo>
                      <a:pt x="0" y="22838"/>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2" name="Google Shape;472;p33"/>
              <p:cNvSpPr/>
              <p:nvPr/>
            </p:nvSpPr>
            <p:spPr>
              <a:xfrm>
                <a:off x="1701450" y="6003535"/>
                <a:ext cx="317756" cy="277199"/>
              </a:xfrm>
              <a:custGeom>
                <a:avLst/>
                <a:gdLst/>
                <a:ahLst/>
                <a:cxnLst/>
                <a:rect l="l" t="t" r="r" b="b"/>
                <a:pathLst>
                  <a:path w="317756" h="277199" extrusionOk="0">
                    <a:moveTo>
                      <a:pt x="214200" y="0"/>
                    </a:moveTo>
                    <a:lnTo>
                      <a:pt x="92138" y="0"/>
                    </a:lnTo>
                    <a:cubicBezTo>
                      <a:pt x="92138" y="1575"/>
                      <a:pt x="91350" y="3938"/>
                      <a:pt x="91350" y="5513"/>
                    </a:cubicBezTo>
                    <a:cubicBezTo>
                      <a:pt x="74025" y="207900"/>
                      <a:pt x="0" y="277200"/>
                      <a:pt x="0" y="277200"/>
                    </a:cubicBezTo>
                    <a:lnTo>
                      <a:pt x="317756" y="277200"/>
                    </a:lnTo>
                    <a:cubicBezTo>
                      <a:pt x="317756" y="277200"/>
                      <a:pt x="226406" y="223256"/>
                      <a:pt x="214200"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3" name="Google Shape;473;p33"/>
              <p:cNvSpPr/>
              <p:nvPr/>
            </p:nvSpPr>
            <p:spPr>
              <a:xfrm>
                <a:off x="1677825" y="6289398"/>
                <a:ext cx="367380" cy="32287"/>
              </a:xfrm>
              <a:custGeom>
                <a:avLst/>
                <a:gdLst/>
                <a:ahLst/>
                <a:cxnLst/>
                <a:rect l="l" t="t" r="r" b="b"/>
                <a:pathLst>
                  <a:path w="367380" h="32287" extrusionOk="0">
                    <a:moveTo>
                      <a:pt x="344925" y="0"/>
                    </a:moveTo>
                    <a:lnTo>
                      <a:pt x="22838" y="0"/>
                    </a:lnTo>
                    <a:cubicBezTo>
                      <a:pt x="10631" y="0"/>
                      <a:pt x="0" y="10237"/>
                      <a:pt x="0" y="22837"/>
                    </a:cubicBezTo>
                    <a:lnTo>
                      <a:pt x="0" y="32287"/>
                    </a:lnTo>
                    <a:lnTo>
                      <a:pt x="367369" y="32287"/>
                    </a:lnTo>
                    <a:lnTo>
                      <a:pt x="367369" y="22837"/>
                    </a:lnTo>
                    <a:cubicBezTo>
                      <a:pt x="367763" y="10237"/>
                      <a:pt x="357919" y="0"/>
                      <a:pt x="344925"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474" name="Google Shape;474;p33"/>
          <p:cNvGrpSpPr/>
          <p:nvPr/>
        </p:nvGrpSpPr>
        <p:grpSpPr>
          <a:xfrm>
            <a:off x="1177941" y="3288736"/>
            <a:ext cx="538073" cy="569203"/>
            <a:chOff x="1659319" y="4479257"/>
            <a:chExt cx="539043" cy="570172"/>
          </a:xfrm>
          <a:solidFill>
            <a:srgbClr val="203752"/>
          </a:solidFill>
        </p:grpSpPr>
        <p:sp>
          <p:nvSpPr>
            <p:cNvPr id="475" name="Google Shape;475;p33"/>
            <p:cNvSpPr/>
            <p:nvPr/>
          </p:nvSpPr>
          <p:spPr>
            <a:xfrm>
              <a:off x="1659319" y="4479257"/>
              <a:ext cx="539043" cy="365006"/>
            </a:xfrm>
            <a:custGeom>
              <a:avLst/>
              <a:gdLst/>
              <a:ahLst/>
              <a:cxnLst/>
              <a:rect l="l" t="t" r="r" b="b"/>
              <a:pathLst>
                <a:path w="539043" h="365006" extrusionOk="0">
                  <a:moveTo>
                    <a:pt x="127575" y="364613"/>
                  </a:moveTo>
                  <a:lnTo>
                    <a:pt x="127181" y="183094"/>
                  </a:lnTo>
                  <a:cubicBezTo>
                    <a:pt x="131119" y="181519"/>
                    <a:pt x="135450" y="179944"/>
                    <a:pt x="138994" y="177975"/>
                  </a:cubicBezTo>
                  <a:lnTo>
                    <a:pt x="125213" y="170888"/>
                  </a:lnTo>
                  <a:cubicBezTo>
                    <a:pt x="123244" y="171675"/>
                    <a:pt x="122456" y="172463"/>
                    <a:pt x="120487" y="172856"/>
                  </a:cubicBezTo>
                  <a:cubicBezTo>
                    <a:pt x="111825" y="175613"/>
                    <a:pt x="103556" y="176794"/>
                    <a:pt x="94894" y="176794"/>
                  </a:cubicBezTo>
                  <a:cubicBezTo>
                    <a:pt x="59456" y="176794"/>
                    <a:pt x="28350" y="153956"/>
                    <a:pt x="17325" y="120487"/>
                  </a:cubicBezTo>
                  <a:cubicBezTo>
                    <a:pt x="10237" y="99619"/>
                    <a:pt x="12206" y="77569"/>
                    <a:pt x="22050" y="58669"/>
                  </a:cubicBezTo>
                  <a:cubicBezTo>
                    <a:pt x="31894" y="38981"/>
                    <a:pt x="48825" y="24806"/>
                    <a:pt x="69300" y="18113"/>
                  </a:cubicBezTo>
                  <a:cubicBezTo>
                    <a:pt x="77569" y="15356"/>
                    <a:pt x="86231" y="14175"/>
                    <a:pt x="94894" y="14175"/>
                  </a:cubicBezTo>
                  <a:cubicBezTo>
                    <a:pt x="130331" y="14175"/>
                    <a:pt x="161438" y="36619"/>
                    <a:pt x="172463" y="70481"/>
                  </a:cubicBezTo>
                  <a:cubicBezTo>
                    <a:pt x="173644" y="74025"/>
                    <a:pt x="174037" y="77963"/>
                    <a:pt x="175219" y="81506"/>
                  </a:cubicBezTo>
                  <a:lnTo>
                    <a:pt x="248456" y="119306"/>
                  </a:lnTo>
                  <a:lnTo>
                    <a:pt x="539044" y="119306"/>
                  </a:lnTo>
                  <a:lnTo>
                    <a:pt x="520538" y="100406"/>
                  </a:lnTo>
                  <a:cubicBezTo>
                    <a:pt x="520538" y="100013"/>
                    <a:pt x="520144" y="98831"/>
                    <a:pt x="519356" y="98831"/>
                  </a:cubicBezTo>
                  <a:lnTo>
                    <a:pt x="469350" y="48431"/>
                  </a:lnTo>
                  <a:cubicBezTo>
                    <a:pt x="468956" y="48431"/>
                    <a:pt x="468956" y="48431"/>
                    <a:pt x="468956" y="48038"/>
                  </a:cubicBezTo>
                  <a:lnTo>
                    <a:pt x="461869" y="40556"/>
                  </a:lnTo>
                  <a:lnTo>
                    <a:pt x="172069" y="40556"/>
                  </a:lnTo>
                  <a:cubicBezTo>
                    <a:pt x="155138" y="16144"/>
                    <a:pt x="126787" y="0"/>
                    <a:pt x="94500" y="0"/>
                  </a:cubicBezTo>
                  <a:cubicBezTo>
                    <a:pt x="42919" y="0"/>
                    <a:pt x="0" y="42525"/>
                    <a:pt x="0" y="94500"/>
                  </a:cubicBezTo>
                  <a:cubicBezTo>
                    <a:pt x="0" y="129150"/>
                    <a:pt x="19294" y="159469"/>
                    <a:pt x="47250" y="176006"/>
                  </a:cubicBezTo>
                  <a:lnTo>
                    <a:pt x="47250" y="365006"/>
                  </a:lnTo>
                  <a:lnTo>
                    <a:pt x="127575" y="364613"/>
                  </a:lnTo>
                  <a:close/>
                  <a:moveTo>
                    <a:pt x="463444" y="64969"/>
                  </a:moveTo>
                  <a:lnTo>
                    <a:pt x="501244" y="103163"/>
                  </a:lnTo>
                  <a:lnTo>
                    <a:pt x="425644" y="103163"/>
                  </a:lnTo>
                  <a:lnTo>
                    <a:pt x="463444" y="64969"/>
                  </a:lnTo>
                  <a:close/>
                  <a:moveTo>
                    <a:pt x="452025" y="54338"/>
                  </a:moveTo>
                  <a:lnTo>
                    <a:pt x="413438" y="92531"/>
                  </a:lnTo>
                  <a:lnTo>
                    <a:pt x="375637" y="54338"/>
                  </a:lnTo>
                  <a:lnTo>
                    <a:pt x="452025" y="54338"/>
                  </a:lnTo>
                  <a:close/>
                  <a:moveTo>
                    <a:pt x="401625" y="103163"/>
                  </a:moveTo>
                  <a:lnTo>
                    <a:pt x="325238" y="103163"/>
                  </a:lnTo>
                  <a:lnTo>
                    <a:pt x="363038" y="64969"/>
                  </a:lnTo>
                  <a:lnTo>
                    <a:pt x="401625" y="103163"/>
                  </a:lnTo>
                  <a:close/>
                  <a:moveTo>
                    <a:pt x="351619" y="54338"/>
                  </a:moveTo>
                  <a:lnTo>
                    <a:pt x="313425" y="92531"/>
                  </a:lnTo>
                  <a:lnTo>
                    <a:pt x="275625" y="54338"/>
                  </a:lnTo>
                  <a:lnTo>
                    <a:pt x="351619" y="54338"/>
                  </a:lnTo>
                  <a:close/>
                  <a:moveTo>
                    <a:pt x="301613" y="103163"/>
                  </a:moveTo>
                  <a:lnTo>
                    <a:pt x="225225" y="103163"/>
                  </a:lnTo>
                  <a:lnTo>
                    <a:pt x="263025" y="64969"/>
                  </a:lnTo>
                  <a:lnTo>
                    <a:pt x="301613" y="103163"/>
                  </a:lnTo>
                  <a:close/>
                  <a:moveTo>
                    <a:pt x="251606" y="54338"/>
                  </a:moveTo>
                  <a:lnTo>
                    <a:pt x="213412" y="92531"/>
                  </a:lnTo>
                  <a:lnTo>
                    <a:pt x="183881" y="62606"/>
                  </a:lnTo>
                  <a:cubicBezTo>
                    <a:pt x="182700" y="59850"/>
                    <a:pt x="181519" y="57094"/>
                    <a:pt x="180338" y="54338"/>
                  </a:cubicBezTo>
                  <a:lnTo>
                    <a:pt x="251606" y="54338"/>
                  </a:lnTo>
                  <a:close/>
                  <a:moveTo>
                    <a:pt x="111431" y="348469"/>
                  </a:moveTo>
                  <a:lnTo>
                    <a:pt x="79931" y="348863"/>
                  </a:lnTo>
                  <a:lnTo>
                    <a:pt x="111431" y="316969"/>
                  </a:lnTo>
                  <a:lnTo>
                    <a:pt x="111431" y="348469"/>
                  </a:lnTo>
                  <a:close/>
                  <a:moveTo>
                    <a:pt x="63000" y="343350"/>
                  </a:moveTo>
                  <a:lnTo>
                    <a:pt x="63000" y="266963"/>
                  </a:lnTo>
                  <a:lnTo>
                    <a:pt x="100800" y="305550"/>
                  </a:lnTo>
                  <a:lnTo>
                    <a:pt x="63000" y="343350"/>
                  </a:lnTo>
                  <a:close/>
                  <a:moveTo>
                    <a:pt x="111431" y="187425"/>
                  </a:moveTo>
                  <a:lnTo>
                    <a:pt x="111431" y="194513"/>
                  </a:lnTo>
                  <a:lnTo>
                    <a:pt x="102769" y="194513"/>
                  </a:lnTo>
                  <a:lnTo>
                    <a:pt x="96862" y="189000"/>
                  </a:lnTo>
                  <a:cubicBezTo>
                    <a:pt x="101981" y="188606"/>
                    <a:pt x="106706" y="188213"/>
                    <a:pt x="111431" y="187425"/>
                  </a:cubicBezTo>
                  <a:close/>
                  <a:moveTo>
                    <a:pt x="111431" y="207900"/>
                  </a:moveTo>
                  <a:lnTo>
                    <a:pt x="111431" y="293344"/>
                  </a:lnTo>
                  <a:lnTo>
                    <a:pt x="73631" y="255150"/>
                  </a:lnTo>
                  <a:lnTo>
                    <a:pt x="94500" y="207900"/>
                  </a:lnTo>
                  <a:lnTo>
                    <a:pt x="111431" y="207900"/>
                  </a:lnTo>
                  <a:close/>
                  <a:moveTo>
                    <a:pt x="63000" y="243338"/>
                  </a:moveTo>
                  <a:lnTo>
                    <a:pt x="63000" y="208294"/>
                  </a:lnTo>
                  <a:lnTo>
                    <a:pt x="79931" y="208294"/>
                  </a:lnTo>
                  <a:lnTo>
                    <a:pt x="63000" y="243338"/>
                  </a:lnTo>
                  <a:close/>
                  <a:moveTo>
                    <a:pt x="63000" y="183488"/>
                  </a:moveTo>
                  <a:cubicBezTo>
                    <a:pt x="65756" y="184275"/>
                    <a:pt x="68906" y="185456"/>
                    <a:pt x="71662" y="186244"/>
                  </a:cubicBezTo>
                  <a:lnTo>
                    <a:pt x="80719" y="194513"/>
                  </a:lnTo>
                  <a:lnTo>
                    <a:pt x="63394" y="194513"/>
                  </a:lnTo>
                  <a:lnTo>
                    <a:pt x="63394" y="183488"/>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476" name="Google Shape;476;p33"/>
            <p:cNvGrpSpPr/>
            <p:nvPr/>
          </p:nvGrpSpPr>
          <p:grpSpPr>
            <a:xfrm>
              <a:off x="1680845" y="4500433"/>
              <a:ext cx="363254" cy="548996"/>
              <a:chOff x="1680845" y="4500433"/>
              <a:chExt cx="363254" cy="548996"/>
            </a:xfrm>
            <a:grpFill/>
          </p:grpSpPr>
          <p:sp>
            <p:nvSpPr>
              <p:cNvPr id="477" name="Google Shape;477;p33"/>
              <p:cNvSpPr/>
              <p:nvPr/>
            </p:nvSpPr>
            <p:spPr>
              <a:xfrm>
                <a:off x="1720391" y="4846719"/>
                <a:ext cx="205828" cy="202710"/>
              </a:xfrm>
              <a:custGeom>
                <a:avLst/>
                <a:gdLst/>
                <a:ahLst/>
                <a:cxnLst/>
                <a:rect l="l" t="t" r="r" b="b"/>
                <a:pathLst>
                  <a:path w="205828" h="202710" extrusionOk="0">
                    <a:moveTo>
                      <a:pt x="202741" y="66058"/>
                    </a:moveTo>
                    <a:cubicBezTo>
                      <a:pt x="205497" y="62120"/>
                      <a:pt x="204709" y="56214"/>
                      <a:pt x="200378" y="53458"/>
                    </a:cubicBezTo>
                    <a:lnTo>
                      <a:pt x="121234" y="1483"/>
                    </a:lnTo>
                    <a:cubicBezTo>
                      <a:pt x="117297" y="-1274"/>
                      <a:pt x="111391" y="-92"/>
                      <a:pt x="108634" y="4239"/>
                    </a:cubicBezTo>
                    <a:lnTo>
                      <a:pt x="104303" y="10145"/>
                    </a:lnTo>
                    <a:cubicBezTo>
                      <a:pt x="84616" y="3058"/>
                      <a:pt x="48391" y="-486"/>
                      <a:pt x="21222" y="27470"/>
                    </a:cubicBezTo>
                    <a:cubicBezTo>
                      <a:pt x="-17366" y="66058"/>
                      <a:pt x="8228" y="132208"/>
                      <a:pt x="9409" y="135358"/>
                    </a:cubicBezTo>
                    <a:lnTo>
                      <a:pt x="35003" y="125120"/>
                    </a:lnTo>
                    <a:cubicBezTo>
                      <a:pt x="35003" y="124333"/>
                      <a:pt x="15316" y="73145"/>
                      <a:pt x="40909" y="47158"/>
                    </a:cubicBezTo>
                    <a:cubicBezTo>
                      <a:pt x="57053" y="30620"/>
                      <a:pt x="76741" y="31801"/>
                      <a:pt x="88553" y="34558"/>
                    </a:cubicBezTo>
                    <a:lnTo>
                      <a:pt x="85009" y="39676"/>
                    </a:lnTo>
                    <a:cubicBezTo>
                      <a:pt x="82253" y="44008"/>
                      <a:pt x="83434" y="49914"/>
                      <a:pt x="87372" y="52670"/>
                    </a:cubicBezTo>
                    <a:lnTo>
                      <a:pt x="166516" y="104645"/>
                    </a:lnTo>
                    <a:cubicBezTo>
                      <a:pt x="168878" y="106220"/>
                      <a:pt x="171634" y="106220"/>
                      <a:pt x="173997" y="105433"/>
                    </a:cubicBezTo>
                    <a:cubicBezTo>
                      <a:pt x="177934" y="116064"/>
                      <a:pt x="179903" y="129451"/>
                      <a:pt x="172422" y="144020"/>
                    </a:cubicBezTo>
                    <a:cubicBezTo>
                      <a:pt x="156672" y="176701"/>
                      <a:pt x="101547" y="174733"/>
                      <a:pt x="100759" y="174733"/>
                    </a:cubicBezTo>
                    <a:lnTo>
                      <a:pt x="99578" y="202689"/>
                    </a:lnTo>
                    <a:cubicBezTo>
                      <a:pt x="101153" y="202689"/>
                      <a:pt x="124778" y="203476"/>
                      <a:pt x="149191" y="195601"/>
                    </a:cubicBezTo>
                    <a:cubicBezTo>
                      <a:pt x="167697" y="189301"/>
                      <a:pt x="186991" y="177883"/>
                      <a:pt x="197622" y="156620"/>
                    </a:cubicBezTo>
                    <a:cubicBezTo>
                      <a:pt x="212978" y="126695"/>
                      <a:pt x="203922" y="98739"/>
                      <a:pt x="193684" y="81020"/>
                    </a:cubicBezTo>
                    <a:lnTo>
                      <a:pt x="202741" y="66058"/>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8" name="Google Shape;478;p33"/>
              <p:cNvSpPr/>
              <p:nvPr/>
            </p:nvSpPr>
            <p:spPr>
              <a:xfrm>
                <a:off x="1790438" y="4568639"/>
                <a:ext cx="158287" cy="133087"/>
              </a:xfrm>
              <a:custGeom>
                <a:avLst/>
                <a:gdLst/>
                <a:ahLst/>
                <a:cxnLst/>
                <a:rect l="l" t="t" r="r" b="b"/>
                <a:pathLst>
                  <a:path w="158287" h="133087" extrusionOk="0">
                    <a:moveTo>
                      <a:pt x="0" y="75994"/>
                    </a:moveTo>
                    <a:lnTo>
                      <a:pt x="111037" y="133087"/>
                    </a:lnTo>
                    <a:cubicBezTo>
                      <a:pt x="108675" y="101587"/>
                      <a:pt x="127181" y="71269"/>
                      <a:pt x="158287" y="59456"/>
                    </a:cubicBezTo>
                    <a:lnTo>
                      <a:pt x="42525" y="0"/>
                    </a:lnTo>
                    <a:cubicBezTo>
                      <a:pt x="45675" y="31106"/>
                      <a:pt x="28744" y="61819"/>
                      <a:pt x="0" y="75994"/>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9" name="Google Shape;479;p33"/>
              <p:cNvSpPr/>
              <p:nvPr/>
            </p:nvSpPr>
            <p:spPr>
              <a:xfrm>
                <a:off x="1849500" y="4739920"/>
                <a:ext cx="139387" cy="147656"/>
              </a:xfrm>
              <a:custGeom>
                <a:avLst/>
                <a:gdLst/>
                <a:ahLst/>
                <a:cxnLst/>
                <a:rect l="l" t="t" r="r" b="b"/>
                <a:pathLst>
                  <a:path w="139387" h="147656" extrusionOk="0">
                    <a:moveTo>
                      <a:pt x="66150" y="0"/>
                    </a:moveTo>
                    <a:lnTo>
                      <a:pt x="0" y="105525"/>
                    </a:lnTo>
                    <a:lnTo>
                      <a:pt x="64181" y="147656"/>
                    </a:lnTo>
                    <a:lnTo>
                      <a:pt x="139387" y="28350"/>
                    </a:lnTo>
                    <a:cubicBezTo>
                      <a:pt x="111037" y="33862"/>
                      <a:pt x="82294" y="22050"/>
                      <a:pt x="66150"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0" name="Google Shape;480;p33"/>
              <p:cNvSpPr/>
              <p:nvPr/>
            </p:nvSpPr>
            <p:spPr>
              <a:xfrm>
                <a:off x="1680845" y="4500433"/>
                <a:ext cx="147278" cy="147869"/>
              </a:xfrm>
              <a:custGeom>
                <a:avLst/>
                <a:gdLst/>
                <a:ahLst/>
                <a:cxnLst/>
                <a:rect l="l" t="t" r="r" b="b"/>
                <a:pathLst>
                  <a:path w="147278" h="147869" extrusionOk="0">
                    <a:moveTo>
                      <a:pt x="96992" y="144200"/>
                    </a:moveTo>
                    <a:cubicBezTo>
                      <a:pt x="135186" y="131206"/>
                      <a:pt x="156448" y="89862"/>
                      <a:pt x="143455" y="50881"/>
                    </a:cubicBezTo>
                    <a:cubicBezTo>
                      <a:pt x="130855" y="12293"/>
                      <a:pt x="89511" y="-8969"/>
                      <a:pt x="50136" y="3631"/>
                    </a:cubicBezTo>
                    <a:cubicBezTo>
                      <a:pt x="11942" y="17018"/>
                      <a:pt x="-8927" y="58362"/>
                      <a:pt x="3673" y="97343"/>
                    </a:cubicBezTo>
                    <a:cubicBezTo>
                      <a:pt x="15880" y="135931"/>
                      <a:pt x="58011" y="156800"/>
                      <a:pt x="96992" y="144200"/>
                    </a:cubicBezTo>
                    <a:close/>
                    <a:moveTo>
                      <a:pt x="37930" y="85531"/>
                    </a:moveTo>
                    <a:cubicBezTo>
                      <a:pt x="32023" y="66631"/>
                      <a:pt x="41867" y="46550"/>
                      <a:pt x="61161" y="40250"/>
                    </a:cubicBezTo>
                    <a:cubicBezTo>
                      <a:pt x="79667" y="33950"/>
                      <a:pt x="100142" y="44187"/>
                      <a:pt x="106048" y="63087"/>
                    </a:cubicBezTo>
                    <a:cubicBezTo>
                      <a:pt x="112348" y="81987"/>
                      <a:pt x="102505" y="102462"/>
                      <a:pt x="83605" y="108368"/>
                    </a:cubicBezTo>
                    <a:cubicBezTo>
                      <a:pt x="64705" y="114668"/>
                      <a:pt x="44623" y="104431"/>
                      <a:pt x="37930" y="85531"/>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1" name="Google Shape;481;p33"/>
              <p:cNvSpPr/>
              <p:nvPr/>
            </p:nvSpPr>
            <p:spPr>
              <a:xfrm>
                <a:off x="1735351" y="4557228"/>
                <a:ext cx="35500" cy="35028"/>
              </a:xfrm>
              <a:custGeom>
                <a:avLst/>
                <a:gdLst/>
                <a:ahLst/>
                <a:cxnLst/>
                <a:rect l="l" t="t" r="r" b="b"/>
                <a:pathLst>
                  <a:path w="35500" h="35028" extrusionOk="0">
                    <a:moveTo>
                      <a:pt x="34611" y="12199"/>
                    </a:moveTo>
                    <a:cubicBezTo>
                      <a:pt x="31067" y="2749"/>
                      <a:pt x="21224" y="-1976"/>
                      <a:pt x="11774" y="780"/>
                    </a:cubicBezTo>
                    <a:cubicBezTo>
                      <a:pt x="3111" y="3930"/>
                      <a:pt x="-2008" y="13774"/>
                      <a:pt x="749" y="22830"/>
                    </a:cubicBezTo>
                    <a:cubicBezTo>
                      <a:pt x="3505" y="32280"/>
                      <a:pt x="14136" y="37005"/>
                      <a:pt x="22799" y="34249"/>
                    </a:cubicBezTo>
                    <a:cubicBezTo>
                      <a:pt x="32249" y="31492"/>
                      <a:pt x="37761" y="21255"/>
                      <a:pt x="34611" y="12199"/>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2" name="Google Shape;482;p33"/>
              <p:cNvSpPr/>
              <p:nvPr/>
            </p:nvSpPr>
            <p:spPr>
              <a:xfrm>
                <a:off x="1904931" y="4627032"/>
                <a:ext cx="139168" cy="138909"/>
              </a:xfrm>
              <a:custGeom>
                <a:avLst/>
                <a:gdLst/>
                <a:ahLst/>
                <a:cxnLst/>
                <a:rect l="l" t="t" r="r" b="b"/>
                <a:pathLst>
                  <a:path w="139168" h="138909" extrusionOk="0">
                    <a:moveTo>
                      <a:pt x="135931" y="47919"/>
                    </a:moveTo>
                    <a:cubicBezTo>
                      <a:pt x="123725" y="11300"/>
                      <a:pt x="84350" y="-8387"/>
                      <a:pt x="48125" y="3425"/>
                    </a:cubicBezTo>
                    <a:cubicBezTo>
                      <a:pt x="11506" y="15238"/>
                      <a:pt x="-8181" y="54613"/>
                      <a:pt x="3237" y="91231"/>
                    </a:cubicBezTo>
                    <a:cubicBezTo>
                      <a:pt x="15444" y="127456"/>
                      <a:pt x="54819" y="147538"/>
                      <a:pt x="91044" y="135331"/>
                    </a:cubicBezTo>
                    <a:cubicBezTo>
                      <a:pt x="127662" y="123519"/>
                      <a:pt x="147350" y="84144"/>
                      <a:pt x="135931" y="47919"/>
                    </a:cubicBezTo>
                    <a:close/>
                    <a:moveTo>
                      <a:pt x="80019" y="103044"/>
                    </a:moveTo>
                    <a:cubicBezTo>
                      <a:pt x="61512" y="109344"/>
                      <a:pt x="41037" y="99106"/>
                      <a:pt x="35131" y="80206"/>
                    </a:cubicBezTo>
                    <a:cubicBezTo>
                      <a:pt x="28831" y="61306"/>
                      <a:pt x="39069" y="40831"/>
                      <a:pt x="57969" y="34925"/>
                    </a:cubicBezTo>
                    <a:cubicBezTo>
                      <a:pt x="76475" y="28625"/>
                      <a:pt x="96950" y="38863"/>
                      <a:pt x="103250" y="57763"/>
                    </a:cubicBezTo>
                    <a:cubicBezTo>
                      <a:pt x="109156" y="76663"/>
                      <a:pt x="99312" y="97138"/>
                      <a:pt x="80019" y="103044"/>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3" name="Google Shape;483;p33"/>
              <p:cNvSpPr/>
              <p:nvPr/>
            </p:nvSpPr>
            <p:spPr>
              <a:xfrm>
                <a:off x="1956250" y="4678387"/>
                <a:ext cx="35354" cy="34942"/>
              </a:xfrm>
              <a:custGeom>
                <a:avLst/>
                <a:gdLst/>
                <a:ahLst/>
                <a:cxnLst/>
                <a:rect l="l" t="t" r="r" b="b"/>
                <a:pathLst>
                  <a:path w="35354" h="34942" extrusionOk="0">
                    <a:moveTo>
                      <a:pt x="12556" y="895"/>
                    </a:moveTo>
                    <a:cubicBezTo>
                      <a:pt x="3106" y="3652"/>
                      <a:pt x="-2013" y="13889"/>
                      <a:pt x="744" y="22945"/>
                    </a:cubicBezTo>
                    <a:cubicBezTo>
                      <a:pt x="4287" y="32395"/>
                      <a:pt x="14131" y="37120"/>
                      <a:pt x="23581" y="33970"/>
                    </a:cubicBezTo>
                    <a:cubicBezTo>
                      <a:pt x="32244" y="31214"/>
                      <a:pt x="37362" y="20977"/>
                      <a:pt x="34606" y="11920"/>
                    </a:cubicBezTo>
                    <a:cubicBezTo>
                      <a:pt x="31456" y="3258"/>
                      <a:pt x="21612" y="-2255"/>
                      <a:pt x="12556" y="895"/>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484" name="Google Shape;484;p33"/>
          <p:cNvGrpSpPr/>
          <p:nvPr/>
        </p:nvGrpSpPr>
        <p:grpSpPr>
          <a:xfrm>
            <a:off x="231126" y="4356925"/>
            <a:ext cx="588775" cy="434747"/>
            <a:chOff x="405813" y="5876354"/>
            <a:chExt cx="589837" cy="435487"/>
          </a:xfrm>
          <a:solidFill>
            <a:srgbClr val="203752"/>
          </a:solidFill>
        </p:grpSpPr>
        <p:sp>
          <p:nvSpPr>
            <p:cNvPr id="485" name="Google Shape;485;p33"/>
            <p:cNvSpPr/>
            <p:nvPr/>
          </p:nvSpPr>
          <p:spPr>
            <a:xfrm>
              <a:off x="405813" y="6263410"/>
              <a:ext cx="589837" cy="12206"/>
            </a:xfrm>
            <a:custGeom>
              <a:avLst/>
              <a:gdLst/>
              <a:ahLst/>
              <a:cxnLst/>
              <a:rect l="l" t="t" r="r" b="b"/>
              <a:pathLst>
                <a:path w="589837" h="12206" extrusionOk="0">
                  <a:moveTo>
                    <a:pt x="0" y="0"/>
                  </a:moveTo>
                  <a:lnTo>
                    <a:pt x="0" y="4331"/>
                  </a:lnTo>
                  <a:lnTo>
                    <a:pt x="0" y="12206"/>
                  </a:lnTo>
                  <a:lnTo>
                    <a:pt x="589838" y="12206"/>
                  </a:lnTo>
                  <a:lnTo>
                    <a:pt x="589838" y="4331"/>
                  </a:lnTo>
                  <a:lnTo>
                    <a:pt x="589838"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486" name="Google Shape;486;p33"/>
            <p:cNvGrpSpPr/>
            <p:nvPr/>
          </p:nvGrpSpPr>
          <p:grpSpPr>
            <a:xfrm>
              <a:off x="562919" y="6092522"/>
              <a:ext cx="426037" cy="158288"/>
              <a:chOff x="562919" y="6092522"/>
              <a:chExt cx="426037" cy="158288"/>
            </a:xfrm>
            <a:grpFill/>
          </p:grpSpPr>
          <p:sp>
            <p:nvSpPr>
              <p:cNvPr id="487" name="Google Shape;487;p33"/>
              <p:cNvSpPr/>
              <p:nvPr/>
            </p:nvSpPr>
            <p:spPr>
              <a:xfrm>
                <a:off x="578275" y="6092522"/>
                <a:ext cx="399262" cy="54731"/>
              </a:xfrm>
              <a:custGeom>
                <a:avLst/>
                <a:gdLst/>
                <a:ahLst/>
                <a:cxnLst/>
                <a:rect l="l" t="t" r="r" b="b"/>
                <a:pathLst>
                  <a:path w="399262" h="54731" extrusionOk="0">
                    <a:moveTo>
                      <a:pt x="399263" y="0"/>
                    </a:moveTo>
                    <a:lnTo>
                      <a:pt x="332719" y="29925"/>
                    </a:lnTo>
                    <a:lnTo>
                      <a:pt x="332719" y="0"/>
                    </a:lnTo>
                    <a:lnTo>
                      <a:pt x="266962" y="29925"/>
                    </a:lnTo>
                    <a:lnTo>
                      <a:pt x="266962" y="0"/>
                    </a:lnTo>
                    <a:lnTo>
                      <a:pt x="201206" y="29925"/>
                    </a:lnTo>
                    <a:lnTo>
                      <a:pt x="201206" y="0"/>
                    </a:lnTo>
                    <a:lnTo>
                      <a:pt x="135450" y="29925"/>
                    </a:lnTo>
                    <a:lnTo>
                      <a:pt x="135450" y="0"/>
                    </a:lnTo>
                    <a:lnTo>
                      <a:pt x="69694" y="29925"/>
                    </a:lnTo>
                    <a:lnTo>
                      <a:pt x="69694" y="0"/>
                    </a:lnTo>
                    <a:lnTo>
                      <a:pt x="0" y="31500"/>
                    </a:lnTo>
                    <a:lnTo>
                      <a:pt x="0" y="40950"/>
                    </a:lnTo>
                    <a:lnTo>
                      <a:pt x="0" y="54731"/>
                    </a:lnTo>
                    <a:lnTo>
                      <a:pt x="399263" y="54731"/>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8" name="Google Shape;488;p33"/>
              <p:cNvSpPr/>
              <p:nvPr/>
            </p:nvSpPr>
            <p:spPr>
              <a:xfrm>
                <a:off x="562919" y="6155523"/>
                <a:ext cx="426037" cy="95287"/>
              </a:xfrm>
              <a:custGeom>
                <a:avLst/>
                <a:gdLst/>
                <a:ahLst/>
                <a:cxnLst/>
                <a:rect l="l" t="t" r="r" b="b"/>
                <a:pathLst>
                  <a:path w="426037" h="95287" extrusionOk="0">
                    <a:moveTo>
                      <a:pt x="0" y="0"/>
                    </a:moveTo>
                    <a:lnTo>
                      <a:pt x="0" y="95287"/>
                    </a:lnTo>
                    <a:lnTo>
                      <a:pt x="426038" y="95287"/>
                    </a:lnTo>
                    <a:lnTo>
                      <a:pt x="426038" y="0"/>
                    </a:lnTo>
                    <a:lnTo>
                      <a:pt x="0" y="0"/>
                    </a:lnTo>
                    <a:close/>
                    <a:moveTo>
                      <a:pt x="62606" y="78356"/>
                    </a:moveTo>
                    <a:lnTo>
                      <a:pt x="24019" y="78356"/>
                    </a:lnTo>
                    <a:lnTo>
                      <a:pt x="24019" y="55519"/>
                    </a:lnTo>
                    <a:lnTo>
                      <a:pt x="62606" y="55519"/>
                    </a:lnTo>
                    <a:lnTo>
                      <a:pt x="62606" y="78356"/>
                    </a:lnTo>
                    <a:close/>
                    <a:moveTo>
                      <a:pt x="62606" y="41737"/>
                    </a:moveTo>
                    <a:lnTo>
                      <a:pt x="24019" y="41737"/>
                    </a:lnTo>
                    <a:lnTo>
                      <a:pt x="24019" y="18506"/>
                    </a:lnTo>
                    <a:lnTo>
                      <a:pt x="62606" y="18506"/>
                    </a:lnTo>
                    <a:lnTo>
                      <a:pt x="62606" y="41737"/>
                    </a:lnTo>
                    <a:close/>
                    <a:moveTo>
                      <a:pt x="110644" y="78356"/>
                    </a:moveTo>
                    <a:lnTo>
                      <a:pt x="72450" y="78356"/>
                    </a:lnTo>
                    <a:lnTo>
                      <a:pt x="72450" y="55519"/>
                    </a:lnTo>
                    <a:lnTo>
                      <a:pt x="110644" y="55519"/>
                    </a:lnTo>
                    <a:lnTo>
                      <a:pt x="110644" y="78356"/>
                    </a:lnTo>
                    <a:close/>
                    <a:moveTo>
                      <a:pt x="110644" y="41737"/>
                    </a:moveTo>
                    <a:lnTo>
                      <a:pt x="72450" y="41737"/>
                    </a:lnTo>
                    <a:lnTo>
                      <a:pt x="72450" y="18506"/>
                    </a:lnTo>
                    <a:lnTo>
                      <a:pt x="110644" y="18506"/>
                    </a:lnTo>
                    <a:lnTo>
                      <a:pt x="110644" y="41737"/>
                    </a:lnTo>
                    <a:close/>
                    <a:moveTo>
                      <a:pt x="158681" y="79144"/>
                    </a:moveTo>
                    <a:lnTo>
                      <a:pt x="120881" y="79144"/>
                    </a:lnTo>
                    <a:lnTo>
                      <a:pt x="120881" y="55912"/>
                    </a:lnTo>
                    <a:lnTo>
                      <a:pt x="158681" y="55912"/>
                    </a:lnTo>
                    <a:lnTo>
                      <a:pt x="158681" y="79144"/>
                    </a:lnTo>
                    <a:close/>
                    <a:moveTo>
                      <a:pt x="158681" y="42131"/>
                    </a:moveTo>
                    <a:lnTo>
                      <a:pt x="120881" y="42131"/>
                    </a:lnTo>
                    <a:lnTo>
                      <a:pt x="120881" y="18900"/>
                    </a:lnTo>
                    <a:lnTo>
                      <a:pt x="158681" y="18900"/>
                    </a:lnTo>
                    <a:lnTo>
                      <a:pt x="158681" y="42131"/>
                    </a:lnTo>
                    <a:close/>
                    <a:moveTo>
                      <a:pt x="206719" y="79144"/>
                    </a:moveTo>
                    <a:lnTo>
                      <a:pt x="168919" y="79144"/>
                    </a:lnTo>
                    <a:lnTo>
                      <a:pt x="168919" y="55912"/>
                    </a:lnTo>
                    <a:lnTo>
                      <a:pt x="206719" y="55912"/>
                    </a:lnTo>
                    <a:lnTo>
                      <a:pt x="206719" y="79144"/>
                    </a:lnTo>
                    <a:close/>
                    <a:moveTo>
                      <a:pt x="206719" y="42131"/>
                    </a:moveTo>
                    <a:lnTo>
                      <a:pt x="168919" y="42131"/>
                    </a:lnTo>
                    <a:lnTo>
                      <a:pt x="168919" y="18900"/>
                    </a:lnTo>
                    <a:lnTo>
                      <a:pt x="206719" y="18900"/>
                    </a:lnTo>
                    <a:lnTo>
                      <a:pt x="206719" y="42131"/>
                    </a:lnTo>
                    <a:close/>
                    <a:moveTo>
                      <a:pt x="255150" y="78356"/>
                    </a:moveTo>
                    <a:lnTo>
                      <a:pt x="216563" y="78356"/>
                    </a:lnTo>
                    <a:lnTo>
                      <a:pt x="216563" y="55519"/>
                    </a:lnTo>
                    <a:lnTo>
                      <a:pt x="254756" y="55519"/>
                    </a:lnTo>
                    <a:lnTo>
                      <a:pt x="254756" y="78356"/>
                    </a:lnTo>
                    <a:close/>
                    <a:moveTo>
                      <a:pt x="255150" y="41737"/>
                    </a:moveTo>
                    <a:lnTo>
                      <a:pt x="216563" y="41737"/>
                    </a:lnTo>
                    <a:lnTo>
                      <a:pt x="216563" y="18506"/>
                    </a:lnTo>
                    <a:lnTo>
                      <a:pt x="254756" y="18506"/>
                    </a:lnTo>
                    <a:lnTo>
                      <a:pt x="254756" y="41737"/>
                    </a:lnTo>
                    <a:close/>
                    <a:moveTo>
                      <a:pt x="303581" y="78356"/>
                    </a:moveTo>
                    <a:lnTo>
                      <a:pt x="264994" y="78356"/>
                    </a:lnTo>
                    <a:lnTo>
                      <a:pt x="264994" y="55519"/>
                    </a:lnTo>
                    <a:lnTo>
                      <a:pt x="303581" y="55519"/>
                    </a:lnTo>
                    <a:lnTo>
                      <a:pt x="303581" y="78356"/>
                    </a:lnTo>
                    <a:close/>
                    <a:moveTo>
                      <a:pt x="303581" y="41737"/>
                    </a:moveTo>
                    <a:lnTo>
                      <a:pt x="264994" y="41737"/>
                    </a:lnTo>
                    <a:lnTo>
                      <a:pt x="264994" y="18506"/>
                    </a:lnTo>
                    <a:lnTo>
                      <a:pt x="303581" y="18506"/>
                    </a:lnTo>
                    <a:lnTo>
                      <a:pt x="303581" y="41737"/>
                    </a:lnTo>
                    <a:close/>
                    <a:moveTo>
                      <a:pt x="351619" y="79144"/>
                    </a:moveTo>
                    <a:lnTo>
                      <a:pt x="313031" y="79144"/>
                    </a:lnTo>
                    <a:lnTo>
                      <a:pt x="313031" y="55912"/>
                    </a:lnTo>
                    <a:lnTo>
                      <a:pt x="351619" y="55912"/>
                    </a:lnTo>
                    <a:lnTo>
                      <a:pt x="351619" y="79144"/>
                    </a:lnTo>
                    <a:close/>
                    <a:moveTo>
                      <a:pt x="351619" y="42131"/>
                    </a:moveTo>
                    <a:lnTo>
                      <a:pt x="313031" y="42131"/>
                    </a:lnTo>
                    <a:lnTo>
                      <a:pt x="313031" y="18900"/>
                    </a:lnTo>
                    <a:lnTo>
                      <a:pt x="351619" y="18900"/>
                    </a:lnTo>
                    <a:lnTo>
                      <a:pt x="351619" y="42131"/>
                    </a:lnTo>
                    <a:close/>
                    <a:moveTo>
                      <a:pt x="400050" y="79144"/>
                    </a:moveTo>
                    <a:lnTo>
                      <a:pt x="361856" y="79144"/>
                    </a:lnTo>
                    <a:lnTo>
                      <a:pt x="361856" y="55912"/>
                    </a:lnTo>
                    <a:lnTo>
                      <a:pt x="400050" y="55912"/>
                    </a:lnTo>
                    <a:lnTo>
                      <a:pt x="400050" y="79144"/>
                    </a:lnTo>
                    <a:close/>
                    <a:moveTo>
                      <a:pt x="400050" y="42131"/>
                    </a:moveTo>
                    <a:lnTo>
                      <a:pt x="361856" y="42131"/>
                    </a:lnTo>
                    <a:lnTo>
                      <a:pt x="361856" y="18900"/>
                    </a:lnTo>
                    <a:lnTo>
                      <a:pt x="400050" y="18900"/>
                    </a:lnTo>
                    <a:lnTo>
                      <a:pt x="400050" y="42131"/>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489" name="Google Shape;489;p33"/>
            <p:cNvGrpSpPr/>
            <p:nvPr/>
          </p:nvGrpSpPr>
          <p:grpSpPr>
            <a:xfrm>
              <a:off x="412900" y="5876354"/>
              <a:ext cx="137813" cy="373668"/>
              <a:chOff x="412900" y="5876354"/>
              <a:chExt cx="137813" cy="373668"/>
            </a:xfrm>
            <a:grpFill/>
          </p:grpSpPr>
          <p:sp>
            <p:nvSpPr>
              <p:cNvPr id="490" name="Google Shape;490;p33"/>
              <p:cNvSpPr/>
              <p:nvPr/>
            </p:nvSpPr>
            <p:spPr>
              <a:xfrm>
                <a:off x="426288" y="5877141"/>
                <a:ext cx="40162" cy="12206"/>
              </a:xfrm>
              <a:custGeom>
                <a:avLst/>
                <a:gdLst/>
                <a:ahLst/>
                <a:cxnLst/>
                <a:rect l="l" t="t" r="r" b="b"/>
                <a:pathLst>
                  <a:path w="40162" h="12206" extrusionOk="0">
                    <a:moveTo>
                      <a:pt x="37800" y="12206"/>
                    </a:moveTo>
                    <a:cubicBezTo>
                      <a:pt x="38981" y="10631"/>
                      <a:pt x="40163" y="9450"/>
                      <a:pt x="40163" y="7087"/>
                    </a:cubicBezTo>
                    <a:cubicBezTo>
                      <a:pt x="40163" y="3150"/>
                      <a:pt x="36619" y="0"/>
                      <a:pt x="32681" y="0"/>
                    </a:cubicBezTo>
                    <a:lnTo>
                      <a:pt x="7087" y="0"/>
                    </a:lnTo>
                    <a:cubicBezTo>
                      <a:pt x="3150" y="0"/>
                      <a:pt x="0" y="3150"/>
                      <a:pt x="0" y="7087"/>
                    </a:cubicBezTo>
                    <a:cubicBezTo>
                      <a:pt x="0" y="9056"/>
                      <a:pt x="788" y="11025"/>
                      <a:pt x="1575" y="12206"/>
                    </a:cubicBezTo>
                    <a:lnTo>
                      <a:pt x="37800" y="12206"/>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1" name="Google Shape;491;p33"/>
              <p:cNvSpPr/>
              <p:nvPr/>
            </p:nvSpPr>
            <p:spPr>
              <a:xfrm>
                <a:off x="412900" y="6172060"/>
                <a:ext cx="64181" cy="77962"/>
              </a:xfrm>
              <a:custGeom>
                <a:avLst/>
                <a:gdLst/>
                <a:ahLst/>
                <a:cxnLst/>
                <a:rect l="l" t="t" r="r" b="b"/>
                <a:pathLst>
                  <a:path w="64181" h="77962" extrusionOk="0">
                    <a:moveTo>
                      <a:pt x="8269" y="0"/>
                    </a:moveTo>
                    <a:lnTo>
                      <a:pt x="0" y="77963"/>
                    </a:lnTo>
                    <a:lnTo>
                      <a:pt x="64181" y="77963"/>
                    </a:lnTo>
                    <a:lnTo>
                      <a:pt x="57487"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2" name="Google Shape;492;p33"/>
              <p:cNvSpPr/>
              <p:nvPr/>
            </p:nvSpPr>
            <p:spPr>
              <a:xfrm>
                <a:off x="427863" y="5897223"/>
                <a:ext cx="37012" cy="266568"/>
              </a:xfrm>
              <a:custGeom>
                <a:avLst/>
                <a:gdLst/>
                <a:ahLst/>
                <a:cxnLst/>
                <a:rect l="l" t="t" r="r" b="b"/>
                <a:pathLst>
                  <a:path w="37012" h="266568" extrusionOk="0">
                    <a:moveTo>
                      <a:pt x="5512" y="0"/>
                    </a:moveTo>
                    <a:lnTo>
                      <a:pt x="0" y="266569"/>
                    </a:lnTo>
                    <a:lnTo>
                      <a:pt x="37012" y="266569"/>
                    </a:lnTo>
                    <a:lnTo>
                      <a:pt x="33469"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493" name="Google Shape;493;p33"/>
              <p:cNvGrpSpPr/>
              <p:nvPr/>
            </p:nvGrpSpPr>
            <p:grpSpPr>
              <a:xfrm>
                <a:off x="486138" y="5876354"/>
                <a:ext cx="64575" cy="373274"/>
                <a:chOff x="486138" y="5876354"/>
                <a:chExt cx="64575" cy="373274"/>
              </a:xfrm>
              <a:grpFill/>
            </p:grpSpPr>
            <p:sp>
              <p:nvSpPr>
                <p:cNvPr id="494" name="Google Shape;494;p33"/>
                <p:cNvSpPr/>
                <p:nvPr/>
              </p:nvSpPr>
              <p:spPr>
                <a:xfrm>
                  <a:off x="499525" y="5876354"/>
                  <a:ext cx="40162" cy="12600"/>
                </a:xfrm>
                <a:custGeom>
                  <a:avLst/>
                  <a:gdLst/>
                  <a:ahLst/>
                  <a:cxnLst/>
                  <a:rect l="l" t="t" r="r" b="b"/>
                  <a:pathLst>
                    <a:path w="40162" h="12600" extrusionOk="0">
                      <a:moveTo>
                        <a:pt x="37800" y="12600"/>
                      </a:moveTo>
                      <a:cubicBezTo>
                        <a:pt x="38981" y="11025"/>
                        <a:pt x="40162" y="9450"/>
                        <a:pt x="40162" y="7481"/>
                      </a:cubicBezTo>
                      <a:cubicBezTo>
                        <a:pt x="40162" y="3544"/>
                        <a:pt x="37406" y="0"/>
                        <a:pt x="33075" y="0"/>
                      </a:cubicBezTo>
                      <a:lnTo>
                        <a:pt x="7087" y="0"/>
                      </a:lnTo>
                      <a:cubicBezTo>
                        <a:pt x="3150" y="0"/>
                        <a:pt x="0" y="3150"/>
                        <a:pt x="0" y="7481"/>
                      </a:cubicBezTo>
                      <a:cubicBezTo>
                        <a:pt x="0" y="9450"/>
                        <a:pt x="787" y="11419"/>
                        <a:pt x="1969" y="12600"/>
                      </a:cubicBezTo>
                      <a:lnTo>
                        <a:pt x="37800" y="1260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5" name="Google Shape;495;p33"/>
                <p:cNvSpPr/>
                <p:nvPr/>
              </p:nvSpPr>
              <p:spPr>
                <a:xfrm>
                  <a:off x="486138" y="6171666"/>
                  <a:ext cx="64575" cy="77962"/>
                </a:xfrm>
                <a:custGeom>
                  <a:avLst/>
                  <a:gdLst/>
                  <a:ahLst/>
                  <a:cxnLst/>
                  <a:rect l="l" t="t" r="r" b="b"/>
                  <a:pathLst>
                    <a:path w="64575" h="77962" extrusionOk="0">
                      <a:moveTo>
                        <a:pt x="58275" y="0"/>
                      </a:moveTo>
                      <a:lnTo>
                        <a:pt x="8269" y="0"/>
                      </a:lnTo>
                      <a:lnTo>
                        <a:pt x="0" y="77963"/>
                      </a:lnTo>
                      <a:lnTo>
                        <a:pt x="64575" y="7796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6" name="Google Shape;496;p33"/>
                <p:cNvSpPr/>
                <p:nvPr/>
              </p:nvSpPr>
              <p:spPr>
                <a:xfrm>
                  <a:off x="501888" y="5896829"/>
                  <a:ext cx="36618" cy="266962"/>
                </a:xfrm>
                <a:custGeom>
                  <a:avLst/>
                  <a:gdLst/>
                  <a:ahLst/>
                  <a:cxnLst/>
                  <a:rect l="l" t="t" r="r" b="b"/>
                  <a:pathLst>
                    <a:path w="36618" h="266962" extrusionOk="0">
                      <a:moveTo>
                        <a:pt x="4725" y="0"/>
                      </a:moveTo>
                      <a:lnTo>
                        <a:pt x="0" y="266962"/>
                      </a:lnTo>
                      <a:lnTo>
                        <a:pt x="36619" y="266962"/>
                      </a:lnTo>
                      <a:lnTo>
                        <a:pt x="32681"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sp>
          <p:nvSpPr>
            <p:cNvPr id="497" name="Google Shape;497;p33"/>
            <p:cNvSpPr/>
            <p:nvPr/>
          </p:nvSpPr>
          <p:spPr>
            <a:xfrm>
              <a:off x="405813" y="6281523"/>
              <a:ext cx="589837" cy="11812"/>
            </a:xfrm>
            <a:custGeom>
              <a:avLst/>
              <a:gdLst/>
              <a:ahLst/>
              <a:cxnLst/>
              <a:rect l="l" t="t" r="r" b="b"/>
              <a:pathLst>
                <a:path w="589837" h="11812" extrusionOk="0">
                  <a:moveTo>
                    <a:pt x="0" y="0"/>
                  </a:moveTo>
                  <a:lnTo>
                    <a:pt x="0" y="3938"/>
                  </a:lnTo>
                  <a:lnTo>
                    <a:pt x="0" y="11813"/>
                  </a:lnTo>
                  <a:lnTo>
                    <a:pt x="589838" y="11813"/>
                  </a:lnTo>
                  <a:lnTo>
                    <a:pt x="589838" y="3938"/>
                  </a:lnTo>
                  <a:lnTo>
                    <a:pt x="589838"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8" name="Google Shape;498;p33"/>
            <p:cNvSpPr/>
            <p:nvPr/>
          </p:nvSpPr>
          <p:spPr>
            <a:xfrm>
              <a:off x="405813" y="6300029"/>
              <a:ext cx="589837" cy="11812"/>
            </a:xfrm>
            <a:custGeom>
              <a:avLst/>
              <a:gdLst/>
              <a:ahLst/>
              <a:cxnLst/>
              <a:rect l="l" t="t" r="r" b="b"/>
              <a:pathLst>
                <a:path w="589837" h="11812" extrusionOk="0">
                  <a:moveTo>
                    <a:pt x="0" y="0"/>
                  </a:moveTo>
                  <a:lnTo>
                    <a:pt x="0" y="3938"/>
                  </a:lnTo>
                  <a:lnTo>
                    <a:pt x="0" y="11813"/>
                  </a:lnTo>
                  <a:lnTo>
                    <a:pt x="589838" y="11813"/>
                  </a:lnTo>
                  <a:lnTo>
                    <a:pt x="589838" y="3938"/>
                  </a:lnTo>
                  <a:lnTo>
                    <a:pt x="589838"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499" name="Google Shape;499;p33"/>
          <p:cNvGrpSpPr/>
          <p:nvPr/>
        </p:nvGrpSpPr>
        <p:grpSpPr>
          <a:xfrm>
            <a:off x="270473" y="3339989"/>
            <a:ext cx="510218" cy="465753"/>
            <a:chOff x="445188" y="4531233"/>
            <a:chExt cx="511087" cy="466593"/>
          </a:xfrm>
          <a:solidFill>
            <a:srgbClr val="203752"/>
          </a:solidFill>
        </p:grpSpPr>
        <p:sp>
          <p:nvSpPr>
            <p:cNvPr id="500" name="Google Shape;500;p33"/>
            <p:cNvSpPr/>
            <p:nvPr/>
          </p:nvSpPr>
          <p:spPr>
            <a:xfrm>
              <a:off x="532600" y="4776539"/>
              <a:ext cx="303974" cy="189000"/>
            </a:xfrm>
            <a:custGeom>
              <a:avLst/>
              <a:gdLst/>
              <a:ahLst/>
              <a:cxnLst/>
              <a:rect l="l" t="t" r="r" b="b"/>
              <a:pathLst>
                <a:path w="303974" h="189000" extrusionOk="0">
                  <a:moveTo>
                    <a:pt x="303581" y="0"/>
                  </a:moveTo>
                  <a:lnTo>
                    <a:pt x="0" y="0"/>
                  </a:lnTo>
                  <a:lnTo>
                    <a:pt x="0" y="189000"/>
                  </a:lnTo>
                  <a:lnTo>
                    <a:pt x="303975" y="189000"/>
                  </a:lnTo>
                  <a:lnTo>
                    <a:pt x="303975" y="0"/>
                  </a:lnTo>
                  <a:close/>
                  <a:moveTo>
                    <a:pt x="74419" y="159469"/>
                  </a:moveTo>
                  <a:lnTo>
                    <a:pt x="22050" y="159469"/>
                  </a:lnTo>
                  <a:lnTo>
                    <a:pt x="22050" y="129150"/>
                  </a:lnTo>
                  <a:lnTo>
                    <a:pt x="74419" y="129150"/>
                  </a:lnTo>
                  <a:lnTo>
                    <a:pt x="74419" y="159469"/>
                  </a:lnTo>
                  <a:close/>
                  <a:moveTo>
                    <a:pt x="74419" y="114581"/>
                  </a:moveTo>
                  <a:lnTo>
                    <a:pt x="22050" y="114581"/>
                  </a:lnTo>
                  <a:lnTo>
                    <a:pt x="22050" y="84656"/>
                  </a:lnTo>
                  <a:lnTo>
                    <a:pt x="74419" y="84656"/>
                  </a:lnTo>
                  <a:lnTo>
                    <a:pt x="74419" y="114581"/>
                  </a:lnTo>
                  <a:close/>
                  <a:moveTo>
                    <a:pt x="74419" y="70087"/>
                  </a:moveTo>
                  <a:lnTo>
                    <a:pt x="22050" y="70087"/>
                  </a:lnTo>
                  <a:lnTo>
                    <a:pt x="22050" y="40162"/>
                  </a:lnTo>
                  <a:lnTo>
                    <a:pt x="74419" y="40162"/>
                  </a:lnTo>
                  <a:lnTo>
                    <a:pt x="74419" y="70087"/>
                  </a:lnTo>
                  <a:close/>
                  <a:moveTo>
                    <a:pt x="144900" y="159469"/>
                  </a:moveTo>
                  <a:lnTo>
                    <a:pt x="92531" y="159469"/>
                  </a:lnTo>
                  <a:lnTo>
                    <a:pt x="92531" y="129150"/>
                  </a:lnTo>
                  <a:lnTo>
                    <a:pt x="144900" y="129150"/>
                  </a:lnTo>
                  <a:lnTo>
                    <a:pt x="144900" y="159469"/>
                  </a:lnTo>
                  <a:close/>
                  <a:moveTo>
                    <a:pt x="144900" y="114581"/>
                  </a:moveTo>
                  <a:lnTo>
                    <a:pt x="92531" y="114581"/>
                  </a:lnTo>
                  <a:lnTo>
                    <a:pt x="92531" y="84656"/>
                  </a:lnTo>
                  <a:lnTo>
                    <a:pt x="144900" y="84656"/>
                  </a:lnTo>
                  <a:lnTo>
                    <a:pt x="144900" y="114581"/>
                  </a:lnTo>
                  <a:close/>
                  <a:moveTo>
                    <a:pt x="144900" y="70087"/>
                  </a:moveTo>
                  <a:lnTo>
                    <a:pt x="92531" y="70087"/>
                  </a:lnTo>
                  <a:lnTo>
                    <a:pt x="92531" y="40162"/>
                  </a:lnTo>
                  <a:lnTo>
                    <a:pt x="144900" y="40162"/>
                  </a:lnTo>
                  <a:lnTo>
                    <a:pt x="144900" y="70087"/>
                  </a:lnTo>
                  <a:close/>
                  <a:moveTo>
                    <a:pt x="215381" y="159469"/>
                  </a:moveTo>
                  <a:lnTo>
                    <a:pt x="163012" y="159469"/>
                  </a:lnTo>
                  <a:lnTo>
                    <a:pt x="163012" y="129150"/>
                  </a:lnTo>
                  <a:lnTo>
                    <a:pt x="215381" y="129150"/>
                  </a:lnTo>
                  <a:lnTo>
                    <a:pt x="215381" y="159469"/>
                  </a:lnTo>
                  <a:close/>
                  <a:moveTo>
                    <a:pt x="215381" y="114581"/>
                  </a:moveTo>
                  <a:lnTo>
                    <a:pt x="163012" y="114581"/>
                  </a:lnTo>
                  <a:lnTo>
                    <a:pt x="163012" y="84656"/>
                  </a:lnTo>
                  <a:lnTo>
                    <a:pt x="215381" y="84656"/>
                  </a:lnTo>
                  <a:lnTo>
                    <a:pt x="215381" y="114581"/>
                  </a:lnTo>
                  <a:close/>
                  <a:moveTo>
                    <a:pt x="285862" y="159469"/>
                  </a:moveTo>
                  <a:lnTo>
                    <a:pt x="233494" y="159469"/>
                  </a:lnTo>
                  <a:lnTo>
                    <a:pt x="233494" y="129150"/>
                  </a:lnTo>
                  <a:lnTo>
                    <a:pt x="285862" y="129150"/>
                  </a:lnTo>
                  <a:lnTo>
                    <a:pt x="285862" y="159469"/>
                  </a:lnTo>
                  <a:close/>
                  <a:moveTo>
                    <a:pt x="285862" y="114581"/>
                  </a:moveTo>
                  <a:lnTo>
                    <a:pt x="233494" y="114581"/>
                  </a:lnTo>
                  <a:lnTo>
                    <a:pt x="233494" y="84656"/>
                  </a:lnTo>
                  <a:lnTo>
                    <a:pt x="285862" y="84656"/>
                  </a:lnTo>
                  <a:lnTo>
                    <a:pt x="285862" y="114581"/>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1" name="Google Shape;501;p33"/>
            <p:cNvSpPr/>
            <p:nvPr/>
          </p:nvSpPr>
          <p:spPr>
            <a:xfrm>
              <a:off x="445188" y="4972626"/>
              <a:ext cx="509512" cy="25200"/>
            </a:xfrm>
            <a:custGeom>
              <a:avLst/>
              <a:gdLst/>
              <a:ahLst/>
              <a:cxnLst/>
              <a:rect l="l" t="t" r="r" b="b"/>
              <a:pathLst>
                <a:path w="509512" h="25200" extrusionOk="0">
                  <a:moveTo>
                    <a:pt x="0" y="0"/>
                  </a:moveTo>
                  <a:lnTo>
                    <a:pt x="509513" y="0"/>
                  </a:lnTo>
                  <a:lnTo>
                    <a:pt x="509513" y="25200"/>
                  </a:lnTo>
                  <a:lnTo>
                    <a:pt x="0" y="2520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502" name="Google Shape;502;p33"/>
            <p:cNvGrpSpPr/>
            <p:nvPr/>
          </p:nvGrpSpPr>
          <p:grpSpPr>
            <a:xfrm>
              <a:off x="532994" y="4531233"/>
              <a:ext cx="302399" cy="238612"/>
              <a:chOff x="532994" y="4531233"/>
              <a:chExt cx="302399" cy="238612"/>
            </a:xfrm>
            <a:grpFill/>
          </p:grpSpPr>
          <p:sp>
            <p:nvSpPr>
              <p:cNvPr id="503" name="Google Shape;503;p33"/>
              <p:cNvSpPr/>
              <p:nvPr/>
            </p:nvSpPr>
            <p:spPr>
              <a:xfrm>
                <a:off x="683800" y="4604864"/>
                <a:ext cx="150806" cy="164981"/>
              </a:xfrm>
              <a:custGeom>
                <a:avLst/>
                <a:gdLst/>
                <a:ahLst/>
                <a:cxnLst/>
                <a:rect l="l" t="t" r="r" b="b"/>
                <a:pathLst>
                  <a:path w="150806" h="164981" extrusionOk="0">
                    <a:moveTo>
                      <a:pt x="0" y="164981"/>
                    </a:moveTo>
                    <a:lnTo>
                      <a:pt x="150806" y="164981"/>
                    </a:lnTo>
                    <a:lnTo>
                      <a:pt x="150806" y="0"/>
                    </a:lnTo>
                    <a:lnTo>
                      <a:pt x="0" y="0"/>
                    </a:lnTo>
                    <a:lnTo>
                      <a:pt x="0" y="164981"/>
                    </a:lnTo>
                    <a:close/>
                    <a:moveTo>
                      <a:pt x="84656" y="22838"/>
                    </a:moveTo>
                    <a:lnTo>
                      <a:pt x="137419" y="22838"/>
                    </a:lnTo>
                    <a:lnTo>
                      <a:pt x="137419" y="53156"/>
                    </a:lnTo>
                    <a:lnTo>
                      <a:pt x="84656" y="53156"/>
                    </a:lnTo>
                    <a:lnTo>
                      <a:pt x="84656" y="22838"/>
                    </a:lnTo>
                    <a:close/>
                    <a:moveTo>
                      <a:pt x="84656" y="64181"/>
                    </a:moveTo>
                    <a:lnTo>
                      <a:pt x="137419" y="64181"/>
                    </a:lnTo>
                    <a:lnTo>
                      <a:pt x="137419" y="94106"/>
                    </a:lnTo>
                    <a:lnTo>
                      <a:pt x="84656" y="94106"/>
                    </a:lnTo>
                    <a:lnTo>
                      <a:pt x="84656" y="64181"/>
                    </a:lnTo>
                    <a:close/>
                    <a:moveTo>
                      <a:pt x="84656" y="108675"/>
                    </a:moveTo>
                    <a:lnTo>
                      <a:pt x="137419" y="108675"/>
                    </a:lnTo>
                    <a:lnTo>
                      <a:pt x="137419" y="138600"/>
                    </a:lnTo>
                    <a:lnTo>
                      <a:pt x="84656" y="138600"/>
                    </a:lnTo>
                    <a:lnTo>
                      <a:pt x="84656" y="108675"/>
                    </a:lnTo>
                    <a:close/>
                    <a:moveTo>
                      <a:pt x="14569" y="22838"/>
                    </a:moveTo>
                    <a:lnTo>
                      <a:pt x="66938" y="22838"/>
                    </a:lnTo>
                    <a:lnTo>
                      <a:pt x="66938" y="53156"/>
                    </a:lnTo>
                    <a:lnTo>
                      <a:pt x="14569" y="53156"/>
                    </a:lnTo>
                    <a:lnTo>
                      <a:pt x="14569" y="22838"/>
                    </a:lnTo>
                    <a:close/>
                    <a:moveTo>
                      <a:pt x="14569" y="64181"/>
                    </a:moveTo>
                    <a:lnTo>
                      <a:pt x="66938" y="64181"/>
                    </a:lnTo>
                    <a:lnTo>
                      <a:pt x="66938" y="94106"/>
                    </a:lnTo>
                    <a:lnTo>
                      <a:pt x="14569" y="94106"/>
                    </a:lnTo>
                    <a:lnTo>
                      <a:pt x="14569" y="64181"/>
                    </a:lnTo>
                    <a:close/>
                    <a:moveTo>
                      <a:pt x="14569" y="108675"/>
                    </a:moveTo>
                    <a:lnTo>
                      <a:pt x="66938" y="108675"/>
                    </a:lnTo>
                    <a:lnTo>
                      <a:pt x="66938" y="138600"/>
                    </a:lnTo>
                    <a:lnTo>
                      <a:pt x="14569" y="138600"/>
                    </a:lnTo>
                    <a:lnTo>
                      <a:pt x="14569" y="108675"/>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4" name="Google Shape;504;p33"/>
              <p:cNvSpPr/>
              <p:nvPr/>
            </p:nvSpPr>
            <p:spPr>
              <a:xfrm>
                <a:off x="685375" y="4531233"/>
                <a:ext cx="150018" cy="67331"/>
              </a:xfrm>
              <a:custGeom>
                <a:avLst/>
                <a:gdLst/>
                <a:ahLst/>
                <a:cxnLst/>
                <a:rect l="l" t="t" r="r" b="b"/>
                <a:pathLst>
                  <a:path w="150018" h="67331" extrusionOk="0">
                    <a:moveTo>
                      <a:pt x="75206" y="0"/>
                    </a:moveTo>
                    <a:cubicBezTo>
                      <a:pt x="36225" y="0"/>
                      <a:pt x="4331" y="29531"/>
                      <a:pt x="0" y="67331"/>
                    </a:cubicBezTo>
                    <a:lnTo>
                      <a:pt x="150019" y="67331"/>
                    </a:lnTo>
                    <a:cubicBezTo>
                      <a:pt x="146475" y="29137"/>
                      <a:pt x="114188" y="0"/>
                      <a:pt x="75206"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5" name="Google Shape;505;p33"/>
              <p:cNvSpPr/>
              <p:nvPr/>
            </p:nvSpPr>
            <p:spPr>
              <a:xfrm>
                <a:off x="532994" y="4704089"/>
                <a:ext cx="146081" cy="65362"/>
              </a:xfrm>
              <a:custGeom>
                <a:avLst/>
                <a:gdLst/>
                <a:ahLst/>
                <a:cxnLst/>
                <a:rect l="l" t="t" r="r" b="b"/>
                <a:pathLst>
                  <a:path w="146081" h="65362" extrusionOk="0">
                    <a:moveTo>
                      <a:pt x="73237" y="0"/>
                    </a:moveTo>
                    <a:cubicBezTo>
                      <a:pt x="34650" y="0"/>
                      <a:pt x="3938" y="28744"/>
                      <a:pt x="0" y="65363"/>
                    </a:cubicBezTo>
                    <a:lnTo>
                      <a:pt x="146081" y="65363"/>
                    </a:lnTo>
                    <a:cubicBezTo>
                      <a:pt x="142144" y="28744"/>
                      <a:pt x="111431" y="0"/>
                      <a:pt x="73237"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506" name="Google Shape;506;p33"/>
            <p:cNvSpPr/>
            <p:nvPr/>
          </p:nvSpPr>
          <p:spPr>
            <a:xfrm>
              <a:off x="451488" y="4733226"/>
              <a:ext cx="70481" cy="235068"/>
            </a:xfrm>
            <a:custGeom>
              <a:avLst/>
              <a:gdLst/>
              <a:ahLst/>
              <a:cxnLst/>
              <a:rect l="l" t="t" r="r" b="b"/>
              <a:pathLst>
                <a:path w="70481" h="235068" extrusionOk="0">
                  <a:moveTo>
                    <a:pt x="15356" y="235069"/>
                  </a:moveTo>
                  <a:lnTo>
                    <a:pt x="56306" y="234281"/>
                  </a:lnTo>
                  <a:lnTo>
                    <a:pt x="56306" y="231525"/>
                  </a:lnTo>
                  <a:lnTo>
                    <a:pt x="56306" y="179550"/>
                  </a:lnTo>
                  <a:lnTo>
                    <a:pt x="56306" y="149625"/>
                  </a:lnTo>
                  <a:lnTo>
                    <a:pt x="56306" y="108281"/>
                  </a:lnTo>
                  <a:lnTo>
                    <a:pt x="56306" y="78356"/>
                  </a:lnTo>
                  <a:lnTo>
                    <a:pt x="56306" y="16538"/>
                  </a:lnTo>
                  <a:lnTo>
                    <a:pt x="70481" y="16538"/>
                  </a:lnTo>
                  <a:lnTo>
                    <a:pt x="70481" y="0"/>
                  </a:lnTo>
                  <a:lnTo>
                    <a:pt x="0" y="0"/>
                  </a:lnTo>
                  <a:lnTo>
                    <a:pt x="0" y="16538"/>
                  </a:lnTo>
                  <a:lnTo>
                    <a:pt x="14963" y="16538"/>
                  </a:lnTo>
                  <a:lnTo>
                    <a:pt x="14963" y="235069"/>
                  </a:lnTo>
                  <a:close/>
                  <a:moveTo>
                    <a:pt x="26381" y="78356"/>
                  </a:moveTo>
                  <a:lnTo>
                    <a:pt x="49613" y="78356"/>
                  </a:lnTo>
                  <a:lnTo>
                    <a:pt x="49613" y="108281"/>
                  </a:lnTo>
                  <a:lnTo>
                    <a:pt x="26381" y="108281"/>
                  </a:lnTo>
                  <a:lnTo>
                    <a:pt x="26381" y="78356"/>
                  </a:lnTo>
                  <a:close/>
                  <a:moveTo>
                    <a:pt x="26381" y="149625"/>
                  </a:moveTo>
                  <a:lnTo>
                    <a:pt x="49613" y="149625"/>
                  </a:lnTo>
                  <a:lnTo>
                    <a:pt x="49613" y="179550"/>
                  </a:lnTo>
                  <a:lnTo>
                    <a:pt x="26381" y="179550"/>
                  </a:lnTo>
                  <a:lnTo>
                    <a:pt x="26381" y="149625"/>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7" name="Google Shape;507;p33"/>
            <p:cNvSpPr/>
            <p:nvPr/>
          </p:nvSpPr>
          <p:spPr>
            <a:xfrm>
              <a:off x="870044" y="4791895"/>
              <a:ext cx="71662" cy="49612"/>
            </a:xfrm>
            <a:custGeom>
              <a:avLst/>
              <a:gdLst/>
              <a:ahLst/>
              <a:cxnLst/>
              <a:rect l="l" t="t" r="r" b="b"/>
              <a:pathLst>
                <a:path w="71662" h="49612" extrusionOk="0">
                  <a:moveTo>
                    <a:pt x="0" y="0"/>
                  </a:moveTo>
                  <a:lnTo>
                    <a:pt x="71662" y="0"/>
                  </a:lnTo>
                  <a:lnTo>
                    <a:pt x="71662" y="49613"/>
                  </a:lnTo>
                  <a:lnTo>
                    <a:pt x="0" y="4961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8" name="Google Shape;508;p33"/>
            <p:cNvSpPr/>
            <p:nvPr/>
          </p:nvSpPr>
          <p:spPr>
            <a:xfrm>
              <a:off x="865319" y="4743858"/>
              <a:ext cx="79143" cy="42918"/>
            </a:xfrm>
            <a:custGeom>
              <a:avLst/>
              <a:gdLst/>
              <a:ahLst/>
              <a:cxnLst/>
              <a:rect l="l" t="t" r="r" b="b"/>
              <a:pathLst>
                <a:path w="79143" h="42918" extrusionOk="0">
                  <a:moveTo>
                    <a:pt x="79144" y="394"/>
                  </a:moveTo>
                  <a:lnTo>
                    <a:pt x="76387" y="394"/>
                  </a:lnTo>
                  <a:lnTo>
                    <a:pt x="76387" y="0"/>
                  </a:lnTo>
                  <a:lnTo>
                    <a:pt x="4725" y="0"/>
                  </a:lnTo>
                  <a:lnTo>
                    <a:pt x="4725" y="394"/>
                  </a:lnTo>
                  <a:lnTo>
                    <a:pt x="0" y="394"/>
                  </a:lnTo>
                  <a:lnTo>
                    <a:pt x="0" y="42919"/>
                  </a:lnTo>
                  <a:lnTo>
                    <a:pt x="79144" y="42919"/>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9" name="Google Shape;509;p33"/>
            <p:cNvSpPr/>
            <p:nvPr/>
          </p:nvSpPr>
          <p:spPr>
            <a:xfrm>
              <a:off x="865319" y="4847020"/>
              <a:ext cx="79143" cy="44493"/>
            </a:xfrm>
            <a:custGeom>
              <a:avLst/>
              <a:gdLst/>
              <a:ahLst/>
              <a:cxnLst/>
              <a:rect l="l" t="t" r="r" b="b"/>
              <a:pathLst>
                <a:path w="79143" h="44493" extrusionOk="0">
                  <a:moveTo>
                    <a:pt x="76387" y="44494"/>
                  </a:moveTo>
                  <a:lnTo>
                    <a:pt x="79144" y="44494"/>
                  </a:lnTo>
                  <a:lnTo>
                    <a:pt x="79144" y="787"/>
                  </a:lnTo>
                  <a:lnTo>
                    <a:pt x="76387" y="787"/>
                  </a:lnTo>
                  <a:lnTo>
                    <a:pt x="76387" y="0"/>
                  </a:lnTo>
                  <a:lnTo>
                    <a:pt x="4725" y="0"/>
                  </a:lnTo>
                  <a:lnTo>
                    <a:pt x="4725" y="787"/>
                  </a:lnTo>
                  <a:lnTo>
                    <a:pt x="0" y="787"/>
                  </a:lnTo>
                  <a:lnTo>
                    <a:pt x="0" y="44494"/>
                  </a:lnTo>
                  <a:lnTo>
                    <a:pt x="4725" y="44494"/>
                  </a:lnTo>
                  <a:lnTo>
                    <a:pt x="4725" y="44494"/>
                  </a:lnTo>
                  <a:lnTo>
                    <a:pt x="76387" y="44494"/>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0" name="Google Shape;510;p33"/>
            <p:cNvSpPr/>
            <p:nvPr/>
          </p:nvSpPr>
          <p:spPr>
            <a:xfrm>
              <a:off x="870044" y="4896633"/>
              <a:ext cx="71662" cy="68906"/>
            </a:xfrm>
            <a:custGeom>
              <a:avLst/>
              <a:gdLst/>
              <a:ahLst/>
              <a:cxnLst/>
              <a:rect l="l" t="t" r="r" b="b"/>
              <a:pathLst>
                <a:path w="71662" h="68906" extrusionOk="0">
                  <a:moveTo>
                    <a:pt x="0" y="0"/>
                  </a:moveTo>
                  <a:lnTo>
                    <a:pt x="71662" y="0"/>
                  </a:lnTo>
                  <a:lnTo>
                    <a:pt x="71662" y="68906"/>
                  </a:lnTo>
                  <a:lnTo>
                    <a:pt x="0" y="68906"/>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1" name="Google Shape;511;p33"/>
            <p:cNvSpPr/>
            <p:nvPr/>
          </p:nvSpPr>
          <p:spPr>
            <a:xfrm>
              <a:off x="870044" y="4697395"/>
              <a:ext cx="71662" cy="41343"/>
            </a:xfrm>
            <a:custGeom>
              <a:avLst/>
              <a:gdLst/>
              <a:ahLst/>
              <a:cxnLst/>
              <a:rect l="l" t="t" r="r" b="b"/>
              <a:pathLst>
                <a:path w="71662" h="41343" extrusionOk="0">
                  <a:moveTo>
                    <a:pt x="0" y="0"/>
                  </a:moveTo>
                  <a:lnTo>
                    <a:pt x="71662" y="0"/>
                  </a:lnTo>
                  <a:lnTo>
                    <a:pt x="71662" y="41344"/>
                  </a:lnTo>
                  <a:lnTo>
                    <a:pt x="0" y="41344"/>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2" name="Google Shape;512;p33"/>
            <p:cNvSpPr/>
            <p:nvPr/>
          </p:nvSpPr>
          <p:spPr>
            <a:xfrm>
              <a:off x="854294" y="4653689"/>
              <a:ext cx="101981" cy="38193"/>
            </a:xfrm>
            <a:custGeom>
              <a:avLst/>
              <a:gdLst/>
              <a:ahLst/>
              <a:cxnLst/>
              <a:rect l="l" t="t" r="r" b="b"/>
              <a:pathLst>
                <a:path w="101981" h="38193" extrusionOk="0">
                  <a:moveTo>
                    <a:pt x="87412" y="38194"/>
                  </a:moveTo>
                  <a:lnTo>
                    <a:pt x="101981" y="38194"/>
                  </a:lnTo>
                  <a:lnTo>
                    <a:pt x="101981" y="18112"/>
                  </a:lnTo>
                  <a:lnTo>
                    <a:pt x="87412" y="18112"/>
                  </a:lnTo>
                  <a:lnTo>
                    <a:pt x="87412" y="0"/>
                  </a:lnTo>
                  <a:lnTo>
                    <a:pt x="15750" y="0"/>
                  </a:lnTo>
                  <a:lnTo>
                    <a:pt x="15750" y="18112"/>
                  </a:lnTo>
                  <a:lnTo>
                    <a:pt x="0" y="18112"/>
                  </a:lnTo>
                  <a:lnTo>
                    <a:pt x="0" y="38194"/>
                  </a:lnTo>
                  <a:lnTo>
                    <a:pt x="15750" y="38194"/>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513" name="Google Shape;513;p33"/>
          <p:cNvGrpSpPr/>
          <p:nvPr/>
        </p:nvGrpSpPr>
        <p:grpSpPr>
          <a:xfrm>
            <a:off x="1194718" y="2334967"/>
            <a:ext cx="504520" cy="481205"/>
            <a:chOff x="1675856" y="3189039"/>
            <a:chExt cx="505430" cy="482025"/>
          </a:xfrm>
          <a:solidFill>
            <a:srgbClr val="203752"/>
          </a:solidFill>
        </p:grpSpPr>
        <p:grpSp>
          <p:nvGrpSpPr>
            <p:cNvPr id="514" name="Google Shape;514;p33"/>
            <p:cNvGrpSpPr/>
            <p:nvPr/>
          </p:nvGrpSpPr>
          <p:grpSpPr>
            <a:xfrm>
              <a:off x="1739250" y="3255976"/>
              <a:ext cx="287831" cy="287437"/>
              <a:chOff x="1739250" y="3255976"/>
              <a:chExt cx="287831" cy="287437"/>
            </a:xfrm>
            <a:grpFill/>
          </p:grpSpPr>
          <p:sp>
            <p:nvSpPr>
              <p:cNvPr id="515" name="Google Shape;515;p33"/>
              <p:cNvSpPr/>
              <p:nvPr/>
            </p:nvSpPr>
            <p:spPr>
              <a:xfrm>
                <a:off x="1799297" y="3314940"/>
                <a:ext cx="185013" cy="198154"/>
              </a:xfrm>
              <a:custGeom>
                <a:avLst/>
                <a:gdLst/>
                <a:ahLst/>
                <a:cxnLst/>
                <a:rect l="l" t="t" r="r" b="b"/>
                <a:pathLst>
                  <a:path w="185013" h="198154" extrusionOk="0">
                    <a:moveTo>
                      <a:pt x="183684" y="39473"/>
                    </a:moveTo>
                    <a:cubicBezTo>
                      <a:pt x="184866" y="38292"/>
                      <a:pt x="185259" y="36717"/>
                      <a:pt x="184866" y="35142"/>
                    </a:cubicBezTo>
                    <a:cubicBezTo>
                      <a:pt x="184078" y="33567"/>
                      <a:pt x="182503" y="32780"/>
                      <a:pt x="180928" y="33567"/>
                    </a:cubicBezTo>
                    <a:lnTo>
                      <a:pt x="96666" y="73730"/>
                    </a:lnTo>
                    <a:cubicBezTo>
                      <a:pt x="94303" y="69792"/>
                      <a:pt x="89578" y="67036"/>
                      <a:pt x="84459" y="67036"/>
                    </a:cubicBezTo>
                    <a:cubicBezTo>
                      <a:pt x="82097" y="67036"/>
                      <a:pt x="79734" y="67823"/>
                      <a:pt x="78159" y="68611"/>
                    </a:cubicBezTo>
                    <a:lnTo>
                      <a:pt x="11616" y="2067"/>
                    </a:lnTo>
                    <a:cubicBezTo>
                      <a:pt x="8859" y="-689"/>
                      <a:pt x="4528" y="-689"/>
                      <a:pt x="1772" y="2067"/>
                    </a:cubicBezTo>
                    <a:cubicBezTo>
                      <a:pt x="-591" y="4823"/>
                      <a:pt x="-591" y="9155"/>
                      <a:pt x="1772" y="11517"/>
                    </a:cubicBezTo>
                    <a:lnTo>
                      <a:pt x="68709" y="78455"/>
                    </a:lnTo>
                    <a:cubicBezTo>
                      <a:pt x="68316" y="80030"/>
                      <a:pt x="68316" y="81605"/>
                      <a:pt x="68316" y="83573"/>
                    </a:cubicBezTo>
                    <a:cubicBezTo>
                      <a:pt x="68316" y="91842"/>
                      <a:pt x="74222" y="98930"/>
                      <a:pt x="82491" y="99717"/>
                    </a:cubicBezTo>
                    <a:lnTo>
                      <a:pt x="83672" y="195005"/>
                    </a:lnTo>
                    <a:cubicBezTo>
                      <a:pt x="83672" y="196973"/>
                      <a:pt x="84853" y="198155"/>
                      <a:pt x="86428" y="198155"/>
                    </a:cubicBezTo>
                    <a:cubicBezTo>
                      <a:pt x="88003" y="198155"/>
                      <a:pt x="89972" y="196973"/>
                      <a:pt x="89972" y="195005"/>
                    </a:cubicBezTo>
                    <a:lnTo>
                      <a:pt x="89184" y="99717"/>
                    </a:lnTo>
                    <a:cubicBezTo>
                      <a:pt x="96272" y="97355"/>
                      <a:pt x="100997" y="91448"/>
                      <a:pt x="100997" y="83967"/>
                    </a:cubicBezTo>
                    <a:cubicBezTo>
                      <a:pt x="100997" y="82392"/>
                      <a:pt x="100997" y="80817"/>
                      <a:pt x="100209" y="78848"/>
                    </a:cubicBezTo>
                    <a:lnTo>
                      <a:pt x="183684" y="3947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6" name="Google Shape;516;p33"/>
              <p:cNvSpPr/>
              <p:nvPr/>
            </p:nvSpPr>
            <p:spPr>
              <a:xfrm>
                <a:off x="1778723" y="3295646"/>
                <a:ext cx="16340" cy="15848"/>
              </a:xfrm>
              <a:custGeom>
                <a:avLst/>
                <a:gdLst/>
                <a:ahLst/>
                <a:cxnLst/>
                <a:rect l="l" t="t" r="r" b="b"/>
                <a:pathLst>
                  <a:path w="16340" h="15848" extrusionOk="0">
                    <a:moveTo>
                      <a:pt x="13683" y="13486"/>
                    </a:moveTo>
                    <a:cubicBezTo>
                      <a:pt x="17227" y="10730"/>
                      <a:pt x="17227" y="5217"/>
                      <a:pt x="13683" y="2067"/>
                    </a:cubicBezTo>
                    <a:cubicBezTo>
                      <a:pt x="10927" y="-689"/>
                      <a:pt x="6202" y="-689"/>
                      <a:pt x="2658" y="2067"/>
                    </a:cubicBezTo>
                    <a:cubicBezTo>
                      <a:pt x="-886" y="5217"/>
                      <a:pt x="-886" y="10730"/>
                      <a:pt x="2658" y="13486"/>
                    </a:cubicBezTo>
                    <a:cubicBezTo>
                      <a:pt x="5808" y="16636"/>
                      <a:pt x="10533" y="16636"/>
                      <a:pt x="13683" y="13486"/>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7" name="Google Shape;517;p33"/>
              <p:cNvSpPr/>
              <p:nvPr/>
            </p:nvSpPr>
            <p:spPr>
              <a:xfrm>
                <a:off x="1778330" y="3487501"/>
                <a:ext cx="16340" cy="16143"/>
              </a:xfrm>
              <a:custGeom>
                <a:avLst/>
                <a:gdLst/>
                <a:ahLst/>
                <a:cxnLst/>
                <a:rect l="l" t="t" r="r" b="b"/>
                <a:pathLst>
                  <a:path w="16340" h="16143" extrusionOk="0">
                    <a:moveTo>
                      <a:pt x="2658" y="2363"/>
                    </a:moveTo>
                    <a:cubicBezTo>
                      <a:pt x="-886" y="5513"/>
                      <a:pt x="-886" y="10631"/>
                      <a:pt x="2658" y="13781"/>
                    </a:cubicBezTo>
                    <a:cubicBezTo>
                      <a:pt x="6202" y="16931"/>
                      <a:pt x="10927" y="16931"/>
                      <a:pt x="13683" y="13781"/>
                    </a:cubicBezTo>
                    <a:cubicBezTo>
                      <a:pt x="17227" y="10631"/>
                      <a:pt x="17227" y="5513"/>
                      <a:pt x="13683" y="2363"/>
                    </a:cubicBezTo>
                    <a:cubicBezTo>
                      <a:pt x="10927" y="-788"/>
                      <a:pt x="6202" y="-788"/>
                      <a:pt x="2658" y="2363"/>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8" name="Google Shape;518;p33"/>
              <p:cNvSpPr/>
              <p:nvPr/>
            </p:nvSpPr>
            <p:spPr>
              <a:xfrm>
                <a:off x="1970480" y="3295646"/>
                <a:ext cx="16242" cy="15848"/>
              </a:xfrm>
              <a:custGeom>
                <a:avLst/>
                <a:gdLst/>
                <a:ahLst/>
                <a:cxnLst/>
                <a:rect l="l" t="t" r="r" b="b"/>
                <a:pathLst>
                  <a:path w="16242" h="15848" extrusionOk="0">
                    <a:moveTo>
                      <a:pt x="2658" y="2067"/>
                    </a:moveTo>
                    <a:cubicBezTo>
                      <a:pt x="-886" y="5217"/>
                      <a:pt x="-886" y="10730"/>
                      <a:pt x="2658" y="13486"/>
                    </a:cubicBezTo>
                    <a:cubicBezTo>
                      <a:pt x="6202" y="16636"/>
                      <a:pt x="10927" y="16636"/>
                      <a:pt x="14470" y="13486"/>
                    </a:cubicBezTo>
                    <a:cubicBezTo>
                      <a:pt x="16833" y="10730"/>
                      <a:pt x="16833" y="5217"/>
                      <a:pt x="14470" y="2067"/>
                    </a:cubicBezTo>
                    <a:cubicBezTo>
                      <a:pt x="10927" y="-689"/>
                      <a:pt x="6202" y="-689"/>
                      <a:pt x="2658" y="2067"/>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9" name="Google Shape;519;p33"/>
              <p:cNvSpPr/>
              <p:nvPr/>
            </p:nvSpPr>
            <p:spPr>
              <a:xfrm>
                <a:off x="1739250" y="3391820"/>
                <a:ext cx="16537" cy="15750"/>
              </a:xfrm>
              <a:custGeom>
                <a:avLst/>
                <a:gdLst/>
                <a:ahLst/>
                <a:cxnLst/>
                <a:rect l="l" t="t" r="r" b="b"/>
                <a:pathLst>
                  <a:path w="16537" h="15750" extrusionOk="0">
                    <a:moveTo>
                      <a:pt x="8269" y="0"/>
                    </a:moveTo>
                    <a:cubicBezTo>
                      <a:pt x="3544" y="0"/>
                      <a:pt x="0" y="3938"/>
                      <a:pt x="0" y="8269"/>
                    </a:cubicBezTo>
                    <a:cubicBezTo>
                      <a:pt x="0" y="12206"/>
                      <a:pt x="3544" y="15750"/>
                      <a:pt x="8269" y="15750"/>
                    </a:cubicBezTo>
                    <a:cubicBezTo>
                      <a:pt x="12206" y="15750"/>
                      <a:pt x="16537" y="12206"/>
                      <a:pt x="16537" y="8269"/>
                    </a:cubicBezTo>
                    <a:cubicBezTo>
                      <a:pt x="16144" y="3544"/>
                      <a:pt x="12206" y="0"/>
                      <a:pt x="8269"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0" name="Google Shape;520;p33"/>
              <p:cNvSpPr/>
              <p:nvPr/>
            </p:nvSpPr>
            <p:spPr>
              <a:xfrm>
                <a:off x="2010544" y="3391820"/>
                <a:ext cx="16537" cy="15750"/>
              </a:xfrm>
              <a:custGeom>
                <a:avLst/>
                <a:gdLst/>
                <a:ahLst/>
                <a:cxnLst/>
                <a:rect l="l" t="t" r="r" b="b"/>
                <a:pathLst>
                  <a:path w="16537" h="15750" extrusionOk="0">
                    <a:moveTo>
                      <a:pt x="8269" y="0"/>
                    </a:moveTo>
                    <a:cubicBezTo>
                      <a:pt x="3544" y="0"/>
                      <a:pt x="0" y="3938"/>
                      <a:pt x="0" y="8269"/>
                    </a:cubicBezTo>
                    <a:cubicBezTo>
                      <a:pt x="0" y="12206"/>
                      <a:pt x="3544" y="15750"/>
                      <a:pt x="8269" y="15750"/>
                    </a:cubicBezTo>
                    <a:cubicBezTo>
                      <a:pt x="12206" y="15750"/>
                      <a:pt x="16537" y="12206"/>
                      <a:pt x="16537" y="8269"/>
                    </a:cubicBezTo>
                    <a:cubicBezTo>
                      <a:pt x="16144" y="3544"/>
                      <a:pt x="12206" y="0"/>
                      <a:pt x="8269"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1" name="Google Shape;521;p33"/>
              <p:cNvSpPr/>
              <p:nvPr/>
            </p:nvSpPr>
            <p:spPr>
              <a:xfrm>
                <a:off x="1878244" y="3255976"/>
                <a:ext cx="16537" cy="15750"/>
              </a:xfrm>
              <a:custGeom>
                <a:avLst/>
                <a:gdLst/>
                <a:ahLst/>
                <a:cxnLst/>
                <a:rect l="l" t="t" r="r" b="b"/>
                <a:pathLst>
                  <a:path w="16537" h="15750" extrusionOk="0">
                    <a:moveTo>
                      <a:pt x="8269" y="15750"/>
                    </a:moveTo>
                    <a:cubicBezTo>
                      <a:pt x="12206" y="15750"/>
                      <a:pt x="16538" y="11813"/>
                      <a:pt x="16538" y="7481"/>
                    </a:cubicBezTo>
                    <a:cubicBezTo>
                      <a:pt x="16538" y="3544"/>
                      <a:pt x="12600" y="0"/>
                      <a:pt x="8269" y="0"/>
                    </a:cubicBezTo>
                    <a:cubicBezTo>
                      <a:pt x="3544" y="0"/>
                      <a:pt x="0" y="3544"/>
                      <a:pt x="0" y="7481"/>
                    </a:cubicBezTo>
                    <a:cubicBezTo>
                      <a:pt x="0" y="12206"/>
                      <a:pt x="3544" y="15750"/>
                      <a:pt x="8269" y="1575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2" name="Google Shape;522;p33"/>
              <p:cNvSpPr/>
              <p:nvPr/>
            </p:nvSpPr>
            <p:spPr>
              <a:xfrm>
                <a:off x="1875094" y="3527270"/>
                <a:ext cx="15750" cy="16143"/>
              </a:xfrm>
              <a:custGeom>
                <a:avLst/>
                <a:gdLst/>
                <a:ahLst/>
                <a:cxnLst/>
                <a:rect l="l" t="t" r="r" b="b"/>
                <a:pathLst>
                  <a:path w="15750" h="16143" extrusionOk="0">
                    <a:moveTo>
                      <a:pt x="7481" y="0"/>
                    </a:moveTo>
                    <a:cubicBezTo>
                      <a:pt x="3544" y="0"/>
                      <a:pt x="0" y="3544"/>
                      <a:pt x="0" y="7875"/>
                    </a:cubicBezTo>
                    <a:cubicBezTo>
                      <a:pt x="0" y="12206"/>
                      <a:pt x="3544" y="16144"/>
                      <a:pt x="7481" y="16144"/>
                    </a:cubicBezTo>
                    <a:cubicBezTo>
                      <a:pt x="12206" y="16144"/>
                      <a:pt x="15750" y="12206"/>
                      <a:pt x="15750" y="7875"/>
                    </a:cubicBezTo>
                    <a:cubicBezTo>
                      <a:pt x="15356" y="3544"/>
                      <a:pt x="12206" y="0"/>
                      <a:pt x="7481"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523" name="Google Shape;523;p33"/>
            <p:cNvGrpSpPr/>
            <p:nvPr/>
          </p:nvGrpSpPr>
          <p:grpSpPr>
            <a:xfrm>
              <a:off x="1675856" y="3189039"/>
              <a:ext cx="505430" cy="482025"/>
              <a:chOff x="1675856" y="3189039"/>
              <a:chExt cx="505430" cy="482025"/>
            </a:xfrm>
            <a:grpFill/>
          </p:grpSpPr>
          <p:grpSp>
            <p:nvGrpSpPr>
              <p:cNvPr id="524" name="Google Shape;524;p33"/>
              <p:cNvGrpSpPr/>
              <p:nvPr/>
            </p:nvGrpSpPr>
            <p:grpSpPr>
              <a:xfrm>
                <a:off x="1675856" y="3189039"/>
                <a:ext cx="419343" cy="418949"/>
                <a:chOff x="1675856" y="3189039"/>
                <a:chExt cx="419343" cy="418949"/>
              </a:xfrm>
              <a:grpFill/>
            </p:grpSpPr>
            <p:sp>
              <p:nvSpPr>
                <p:cNvPr id="525" name="Google Shape;525;p33"/>
                <p:cNvSpPr/>
                <p:nvPr/>
              </p:nvSpPr>
              <p:spPr>
                <a:xfrm>
                  <a:off x="1675856" y="3189039"/>
                  <a:ext cx="419343" cy="418949"/>
                </a:xfrm>
                <a:custGeom>
                  <a:avLst/>
                  <a:gdLst/>
                  <a:ahLst/>
                  <a:cxnLst/>
                  <a:rect l="l" t="t" r="r" b="b"/>
                  <a:pathLst>
                    <a:path w="419343" h="418949" extrusionOk="0">
                      <a:moveTo>
                        <a:pt x="270506" y="403200"/>
                      </a:moveTo>
                      <a:cubicBezTo>
                        <a:pt x="274050" y="401231"/>
                        <a:pt x="277988" y="398869"/>
                        <a:pt x="281138" y="396900"/>
                      </a:cubicBezTo>
                      <a:cubicBezTo>
                        <a:pt x="280350" y="395325"/>
                        <a:pt x="280350" y="394144"/>
                        <a:pt x="279956" y="392963"/>
                      </a:cubicBezTo>
                      <a:cubicBezTo>
                        <a:pt x="276412" y="393356"/>
                        <a:pt x="272475" y="393750"/>
                        <a:pt x="268931" y="394144"/>
                      </a:cubicBezTo>
                      <a:lnTo>
                        <a:pt x="268537" y="394538"/>
                      </a:lnTo>
                      <a:lnTo>
                        <a:pt x="267356" y="394538"/>
                      </a:lnTo>
                      <a:cubicBezTo>
                        <a:pt x="266175" y="394538"/>
                        <a:pt x="264994" y="394144"/>
                        <a:pt x="263813" y="393750"/>
                      </a:cubicBezTo>
                      <a:cubicBezTo>
                        <a:pt x="250425" y="397688"/>
                        <a:pt x="236250" y="400050"/>
                        <a:pt x="222469" y="401231"/>
                      </a:cubicBezTo>
                      <a:lnTo>
                        <a:pt x="215381" y="401231"/>
                      </a:lnTo>
                      <a:lnTo>
                        <a:pt x="204356" y="401231"/>
                      </a:lnTo>
                      <a:lnTo>
                        <a:pt x="197269" y="401231"/>
                      </a:lnTo>
                      <a:cubicBezTo>
                        <a:pt x="101981" y="394931"/>
                        <a:pt x="24413" y="318150"/>
                        <a:pt x="18506" y="222469"/>
                      </a:cubicBezTo>
                      <a:lnTo>
                        <a:pt x="18113" y="215381"/>
                      </a:lnTo>
                      <a:lnTo>
                        <a:pt x="18113" y="203569"/>
                      </a:lnTo>
                      <a:lnTo>
                        <a:pt x="18506" y="196481"/>
                      </a:lnTo>
                      <a:cubicBezTo>
                        <a:pt x="24413" y="101194"/>
                        <a:pt x="101588" y="24019"/>
                        <a:pt x="197269" y="18112"/>
                      </a:cubicBezTo>
                      <a:lnTo>
                        <a:pt x="204356" y="17719"/>
                      </a:lnTo>
                      <a:lnTo>
                        <a:pt x="215381" y="17719"/>
                      </a:lnTo>
                      <a:lnTo>
                        <a:pt x="222469" y="18112"/>
                      </a:lnTo>
                      <a:cubicBezTo>
                        <a:pt x="318150" y="24412"/>
                        <a:pt x="394931" y="101194"/>
                        <a:pt x="401231" y="196481"/>
                      </a:cubicBezTo>
                      <a:lnTo>
                        <a:pt x="401625" y="203569"/>
                      </a:lnTo>
                      <a:lnTo>
                        <a:pt x="401625" y="215381"/>
                      </a:lnTo>
                      <a:lnTo>
                        <a:pt x="401231" y="222469"/>
                      </a:lnTo>
                      <a:cubicBezTo>
                        <a:pt x="401231" y="226012"/>
                        <a:pt x="400444" y="229162"/>
                        <a:pt x="400050" y="232706"/>
                      </a:cubicBezTo>
                      <a:cubicBezTo>
                        <a:pt x="402806" y="235462"/>
                        <a:pt x="405169" y="239006"/>
                        <a:pt x="405169" y="243338"/>
                      </a:cubicBezTo>
                      <a:lnTo>
                        <a:pt x="405169" y="254756"/>
                      </a:lnTo>
                      <a:cubicBezTo>
                        <a:pt x="406350" y="255150"/>
                        <a:pt x="407531" y="255544"/>
                        <a:pt x="409106" y="255544"/>
                      </a:cubicBezTo>
                      <a:cubicBezTo>
                        <a:pt x="410287" y="251606"/>
                        <a:pt x="412650" y="246881"/>
                        <a:pt x="413044" y="245306"/>
                      </a:cubicBezTo>
                      <a:cubicBezTo>
                        <a:pt x="413831" y="243338"/>
                        <a:pt x="414619" y="241369"/>
                        <a:pt x="416981" y="239794"/>
                      </a:cubicBezTo>
                      <a:cubicBezTo>
                        <a:pt x="417769" y="234675"/>
                        <a:pt x="418162" y="229162"/>
                        <a:pt x="418556" y="223650"/>
                      </a:cubicBezTo>
                      <a:lnTo>
                        <a:pt x="419344" y="216169"/>
                      </a:lnTo>
                      <a:lnTo>
                        <a:pt x="419344" y="203175"/>
                      </a:lnTo>
                      <a:lnTo>
                        <a:pt x="418556" y="195300"/>
                      </a:lnTo>
                      <a:cubicBezTo>
                        <a:pt x="412256" y="91350"/>
                        <a:pt x="328388" y="7481"/>
                        <a:pt x="223650" y="787"/>
                      </a:cubicBezTo>
                      <a:lnTo>
                        <a:pt x="216169" y="0"/>
                      </a:lnTo>
                      <a:lnTo>
                        <a:pt x="203963" y="0"/>
                      </a:lnTo>
                      <a:lnTo>
                        <a:pt x="195694" y="787"/>
                      </a:lnTo>
                      <a:cubicBezTo>
                        <a:pt x="91350" y="7481"/>
                        <a:pt x="7481" y="91350"/>
                        <a:pt x="394" y="195300"/>
                      </a:cubicBezTo>
                      <a:lnTo>
                        <a:pt x="0" y="203175"/>
                      </a:lnTo>
                      <a:lnTo>
                        <a:pt x="0" y="216169"/>
                      </a:lnTo>
                      <a:lnTo>
                        <a:pt x="394" y="223650"/>
                      </a:lnTo>
                      <a:cubicBezTo>
                        <a:pt x="7481" y="327994"/>
                        <a:pt x="91350" y="411862"/>
                        <a:pt x="195300" y="418163"/>
                      </a:cubicBezTo>
                      <a:lnTo>
                        <a:pt x="203569" y="418950"/>
                      </a:lnTo>
                      <a:lnTo>
                        <a:pt x="215775" y="418950"/>
                      </a:lnTo>
                      <a:lnTo>
                        <a:pt x="223256" y="418163"/>
                      </a:lnTo>
                      <a:cubicBezTo>
                        <a:pt x="237431" y="417375"/>
                        <a:pt x="251213" y="415012"/>
                        <a:pt x="264600" y="411469"/>
                      </a:cubicBezTo>
                      <a:cubicBezTo>
                        <a:pt x="266175" y="408319"/>
                        <a:pt x="267750" y="405169"/>
                        <a:pt x="270506" y="40320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6" name="Google Shape;526;p33"/>
                <p:cNvSpPr/>
                <p:nvPr/>
              </p:nvSpPr>
              <p:spPr>
                <a:xfrm>
                  <a:off x="1710900" y="3224082"/>
                  <a:ext cx="348862" cy="348862"/>
                </a:xfrm>
                <a:custGeom>
                  <a:avLst/>
                  <a:gdLst/>
                  <a:ahLst/>
                  <a:cxnLst/>
                  <a:rect l="l" t="t" r="r" b="b"/>
                  <a:pathLst>
                    <a:path w="348862" h="348862" extrusionOk="0">
                      <a:moveTo>
                        <a:pt x="186244" y="394"/>
                      </a:moveTo>
                      <a:lnTo>
                        <a:pt x="179944" y="0"/>
                      </a:lnTo>
                      <a:lnTo>
                        <a:pt x="170100" y="0"/>
                      </a:lnTo>
                      <a:lnTo>
                        <a:pt x="163013" y="394"/>
                      </a:lnTo>
                      <a:cubicBezTo>
                        <a:pt x="76388" y="5906"/>
                        <a:pt x="7088" y="75600"/>
                        <a:pt x="1181" y="162619"/>
                      </a:cubicBezTo>
                      <a:lnTo>
                        <a:pt x="0" y="168919"/>
                      </a:lnTo>
                      <a:lnTo>
                        <a:pt x="0" y="179550"/>
                      </a:lnTo>
                      <a:lnTo>
                        <a:pt x="1181" y="185456"/>
                      </a:lnTo>
                      <a:cubicBezTo>
                        <a:pt x="7088" y="272081"/>
                        <a:pt x="76388" y="341775"/>
                        <a:pt x="163013" y="348075"/>
                      </a:cubicBezTo>
                      <a:lnTo>
                        <a:pt x="170100" y="348863"/>
                      </a:lnTo>
                      <a:lnTo>
                        <a:pt x="179944" y="348863"/>
                      </a:lnTo>
                      <a:lnTo>
                        <a:pt x="186244" y="348075"/>
                      </a:lnTo>
                      <a:cubicBezTo>
                        <a:pt x="197269" y="347288"/>
                        <a:pt x="207900" y="345319"/>
                        <a:pt x="217744" y="342956"/>
                      </a:cubicBezTo>
                      <a:lnTo>
                        <a:pt x="216563" y="333113"/>
                      </a:lnTo>
                      <a:lnTo>
                        <a:pt x="216563" y="332325"/>
                      </a:lnTo>
                      <a:cubicBezTo>
                        <a:pt x="216563" y="331538"/>
                        <a:pt x="216563" y="331538"/>
                        <a:pt x="216563" y="330750"/>
                      </a:cubicBezTo>
                      <a:cubicBezTo>
                        <a:pt x="206719" y="333506"/>
                        <a:pt x="196088" y="335081"/>
                        <a:pt x="185850" y="335869"/>
                      </a:cubicBezTo>
                      <a:lnTo>
                        <a:pt x="179550" y="336656"/>
                      </a:lnTo>
                      <a:lnTo>
                        <a:pt x="170888" y="336656"/>
                      </a:lnTo>
                      <a:lnTo>
                        <a:pt x="163800" y="335869"/>
                      </a:lnTo>
                      <a:cubicBezTo>
                        <a:pt x="82688" y="330750"/>
                        <a:pt x="18112" y="265781"/>
                        <a:pt x="12994" y="184669"/>
                      </a:cubicBezTo>
                      <a:lnTo>
                        <a:pt x="12600" y="178369"/>
                      </a:lnTo>
                      <a:lnTo>
                        <a:pt x="12600" y="168919"/>
                      </a:lnTo>
                      <a:lnTo>
                        <a:pt x="12994" y="163013"/>
                      </a:lnTo>
                      <a:cubicBezTo>
                        <a:pt x="18112" y="81900"/>
                        <a:pt x="82688" y="16538"/>
                        <a:pt x="163800" y="11419"/>
                      </a:cubicBezTo>
                      <a:lnTo>
                        <a:pt x="170100" y="11025"/>
                      </a:lnTo>
                      <a:lnTo>
                        <a:pt x="179550" y="11025"/>
                      </a:lnTo>
                      <a:lnTo>
                        <a:pt x="185850" y="11419"/>
                      </a:lnTo>
                      <a:cubicBezTo>
                        <a:pt x="266962" y="16538"/>
                        <a:pt x="331931" y="82294"/>
                        <a:pt x="337050" y="163013"/>
                      </a:cubicBezTo>
                      <a:lnTo>
                        <a:pt x="337837" y="168919"/>
                      </a:lnTo>
                      <a:lnTo>
                        <a:pt x="337837" y="178369"/>
                      </a:lnTo>
                      <a:lnTo>
                        <a:pt x="337050" y="184669"/>
                      </a:lnTo>
                      <a:cubicBezTo>
                        <a:pt x="337050" y="188213"/>
                        <a:pt x="336263" y="191756"/>
                        <a:pt x="335869" y="194906"/>
                      </a:cubicBezTo>
                      <a:cubicBezTo>
                        <a:pt x="338231" y="193725"/>
                        <a:pt x="340594" y="192938"/>
                        <a:pt x="343350" y="192938"/>
                      </a:cubicBezTo>
                      <a:lnTo>
                        <a:pt x="348075" y="192938"/>
                      </a:lnTo>
                      <a:cubicBezTo>
                        <a:pt x="348075" y="190181"/>
                        <a:pt x="348863" y="187819"/>
                        <a:pt x="348863" y="185456"/>
                      </a:cubicBezTo>
                      <a:lnTo>
                        <a:pt x="348863" y="179550"/>
                      </a:lnTo>
                      <a:lnTo>
                        <a:pt x="348863" y="168919"/>
                      </a:lnTo>
                      <a:lnTo>
                        <a:pt x="348863" y="162619"/>
                      </a:lnTo>
                      <a:cubicBezTo>
                        <a:pt x="342563" y="75600"/>
                        <a:pt x="273263" y="5906"/>
                        <a:pt x="186244" y="394"/>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527" name="Google Shape;527;p33"/>
              <p:cNvGrpSpPr/>
              <p:nvPr/>
            </p:nvGrpSpPr>
            <p:grpSpPr>
              <a:xfrm>
                <a:off x="1938487" y="3428045"/>
                <a:ext cx="242799" cy="243019"/>
                <a:chOff x="1938487" y="3428045"/>
                <a:chExt cx="242799" cy="243019"/>
              </a:xfrm>
              <a:grpFill/>
            </p:grpSpPr>
            <p:sp>
              <p:nvSpPr>
                <p:cNvPr id="528" name="Google Shape;528;p33"/>
                <p:cNvSpPr/>
                <p:nvPr/>
              </p:nvSpPr>
              <p:spPr>
                <a:xfrm>
                  <a:off x="1938487" y="3428045"/>
                  <a:ext cx="242799" cy="243019"/>
                </a:xfrm>
                <a:custGeom>
                  <a:avLst/>
                  <a:gdLst/>
                  <a:ahLst/>
                  <a:cxnLst/>
                  <a:rect l="l" t="t" r="r" b="b"/>
                  <a:pathLst>
                    <a:path w="242799" h="243019" extrusionOk="0">
                      <a:moveTo>
                        <a:pt x="240188" y="125213"/>
                      </a:moveTo>
                      <a:cubicBezTo>
                        <a:pt x="240188" y="125213"/>
                        <a:pt x="223256" y="123637"/>
                        <a:pt x="222075" y="123244"/>
                      </a:cubicBezTo>
                      <a:cubicBezTo>
                        <a:pt x="219713" y="123244"/>
                        <a:pt x="219319" y="119306"/>
                        <a:pt x="219319" y="119306"/>
                      </a:cubicBezTo>
                      <a:cubicBezTo>
                        <a:pt x="219319" y="114188"/>
                        <a:pt x="218531" y="109463"/>
                        <a:pt x="217350" y="105131"/>
                      </a:cubicBezTo>
                      <a:cubicBezTo>
                        <a:pt x="217350" y="105131"/>
                        <a:pt x="217350" y="101194"/>
                        <a:pt x="219319" y="100800"/>
                      </a:cubicBezTo>
                      <a:cubicBezTo>
                        <a:pt x="221681" y="100012"/>
                        <a:pt x="237431" y="94894"/>
                        <a:pt x="237431" y="94894"/>
                      </a:cubicBezTo>
                      <a:cubicBezTo>
                        <a:pt x="238613" y="94500"/>
                        <a:pt x="240188" y="92531"/>
                        <a:pt x="239006" y="90563"/>
                      </a:cubicBezTo>
                      <a:lnTo>
                        <a:pt x="235463" y="78750"/>
                      </a:lnTo>
                      <a:cubicBezTo>
                        <a:pt x="234675" y="77175"/>
                        <a:pt x="232706" y="75994"/>
                        <a:pt x="231525" y="76781"/>
                      </a:cubicBezTo>
                      <a:cubicBezTo>
                        <a:pt x="231525" y="76781"/>
                        <a:pt x="215381" y="81900"/>
                        <a:pt x="213413" y="82294"/>
                      </a:cubicBezTo>
                      <a:cubicBezTo>
                        <a:pt x="212231" y="82688"/>
                        <a:pt x="209869" y="79931"/>
                        <a:pt x="209869" y="79931"/>
                      </a:cubicBezTo>
                      <a:cubicBezTo>
                        <a:pt x="207506" y="74813"/>
                        <a:pt x="204750" y="70875"/>
                        <a:pt x="202781" y="67331"/>
                      </a:cubicBezTo>
                      <a:cubicBezTo>
                        <a:pt x="202781" y="67331"/>
                        <a:pt x="200419" y="64181"/>
                        <a:pt x="201600" y="63000"/>
                      </a:cubicBezTo>
                      <a:cubicBezTo>
                        <a:pt x="203175" y="61425"/>
                        <a:pt x="215775" y="50400"/>
                        <a:pt x="215775" y="50400"/>
                      </a:cubicBezTo>
                      <a:cubicBezTo>
                        <a:pt x="216956" y="48825"/>
                        <a:pt x="216956" y="46463"/>
                        <a:pt x="216563" y="45281"/>
                      </a:cubicBezTo>
                      <a:lnTo>
                        <a:pt x="207900" y="36225"/>
                      </a:lnTo>
                      <a:cubicBezTo>
                        <a:pt x="206719" y="34650"/>
                        <a:pt x="204356" y="34650"/>
                        <a:pt x="203175" y="35831"/>
                      </a:cubicBezTo>
                      <a:cubicBezTo>
                        <a:pt x="203175" y="35831"/>
                        <a:pt x="190969" y="47644"/>
                        <a:pt x="189000" y="48825"/>
                      </a:cubicBezTo>
                      <a:cubicBezTo>
                        <a:pt x="187819" y="49613"/>
                        <a:pt x="185063" y="47644"/>
                        <a:pt x="185063" y="47644"/>
                      </a:cubicBezTo>
                      <a:cubicBezTo>
                        <a:pt x="181519" y="44887"/>
                        <a:pt x="176794" y="41738"/>
                        <a:pt x="172856" y="39375"/>
                      </a:cubicBezTo>
                      <a:lnTo>
                        <a:pt x="172856" y="38981"/>
                      </a:lnTo>
                      <a:cubicBezTo>
                        <a:pt x="172856" y="38981"/>
                        <a:pt x="170100" y="37012"/>
                        <a:pt x="171281" y="35044"/>
                      </a:cubicBezTo>
                      <a:cubicBezTo>
                        <a:pt x="172069" y="33469"/>
                        <a:pt x="178763" y="18113"/>
                        <a:pt x="178763" y="18113"/>
                      </a:cubicBezTo>
                      <a:cubicBezTo>
                        <a:pt x="179156" y="16537"/>
                        <a:pt x="178763" y="14569"/>
                        <a:pt x="176400" y="13387"/>
                      </a:cubicBezTo>
                      <a:lnTo>
                        <a:pt x="165769" y="8269"/>
                      </a:lnTo>
                      <a:cubicBezTo>
                        <a:pt x="163406" y="7481"/>
                        <a:pt x="161044" y="8269"/>
                        <a:pt x="160650" y="9844"/>
                      </a:cubicBezTo>
                      <a:cubicBezTo>
                        <a:pt x="160650" y="9844"/>
                        <a:pt x="154350" y="25200"/>
                        <a:pt x="153563" y="27169"/>
                      </a:cubicBezTo>
                      <a:cubicBezTo>
                        <a:pt x="153169" y="28744"/>
                        <a:pt x="149625" y="27563"/>
                        <a:pt x="149625" y="27563"/>
                      </a:cubicBezTo>
                      <a:cubicBezTo>
                        <a:pt x="144506" y="26775"/>
                        <a:pt x="140175" y="25594"/>
                        <a:pt x="135056" y="24806"/>
                      </a:cubicBezTo>
                      <a:cubicBezTo>
                        <a:pt x="135056" y="24806"/>
                        <a:pt x="131513" y="23625"/>
                        <a:pt x="131513" y="22050"/>
                      </a:cubicBezTo>
                      <a:cubicBezTo>
                        <a:pt x="131513" y="20475"/>
                        <a:pt x="131513" y="3544"/>
                        <a:pt x="131513" y="3544"/>
                      </a:cubicBezTo>
                      <a:cubicBezTo>
                        <a:pt x="131513" y="1575"/>
                        <a:pt x="129150" y="0"/>
                        <a:pt x="127969" y="0"/>
                      </a:cubicBezTo>
                      <a:lnTo>
                        <a:pt x="115763" y="0"/>
                      </a:lnTo>
                      <a:cubicBezTo>
                        <a:pt x="113400" y="0"/>
                        <a:pt x="112219" y="1575"/>
                        <a:pt x="112219" y="3544"/>
                      </a:cubicBezTo>
                      <a:cubicBezTo>
                        <a:pt x="112219" y="3544"/>
                        <a:pt x="112219" y="20081"/>
                        <a:pt x="112219" y="22050"/>
                      </a:cubicBezTo>
                      <a:cubicBezTo>
                        <a:pt x="112219" y="23625"/>
                        <a:pt x="108281" y="24806"/>
                        <a:pt x="108281" y="24806"/>
                      </a:cubicBezTo>
                      <a:cubicBezTo>
                        <a:pt x="103556" y="25200"/>
                        <a:pt x="98831" y="26381"/>
                        <a:pt x="94500" y="27563"/>
                      </a:cubicBezTo>
                      <a:cubicBezTo>
                        <a:pt x="94500" y="27563"/>
                        <a:pt x="90563" y="28350"/>
                        <a:pt x="90563" y="27169"/>
                      </a:cubicBezTo>
                      <a:cubicBezTo>
                        <a:pt x="89381" y="25594"/>
                        <a:pt x="82294" y="9844"/>
                        <a:pt x="82294" y="9844"/>
                      </a:cubicBezTo>
                      <a:cubicBezTo>
                        <a:pt x="81900" y="8269"/>
                        <a:pt x="79538" y="7088"/>
                        <a:pt x="78356" y="8269"/>
                      </a:cubicBezTo>
                      <a:lnTo>
                        <a:pt x="66544" y="13387"/>
                      </a:lnTo>
                      <a:cubicBezTo>
                        <a:pt x="65363" y="14569"/>
                        <a:pt x="64181" y="16144"/>
                        <a:pt x="65363" y="18113"/>
                      </a:cubicBezTo>
                      <a:cubicBezTo>
                        <a:pt x="65363" y="18113"/>
                        <a:pt x="71663" y="33469"/>
                        <a:pt x="72450" y="35044"/>
                      </a:cubicBezTo>
                      <a:cubicBezTo>
                        <a:pt x="72844" y="36619"/>
                        <a:pt x="70088" y="38981"/>
                        <a:pt x="70088" y="38981"/>
                      </a:cubicBezTo>
                      <a:lnTo>
                        <a:pt x="70088" y="39375"/>
                      </a:lnTo>
                      <a:cubicBezTo>
                        <a:pt x="66150" y="42131"/>
                        <a:pt x="62606" y="44887"/>
                        <a:pt x="58275" y="47644"/>
                      </a:cubicBezTo>
                      <a:lnTo>
                        <a:pt x="57488" y="47644"/>
                      </a:lnTo>
                      <a:cubicBezTo>
                        <a:pt x="57488" y="47644"/>
                        <a:pt x="54731" y="49613"/>
                        <a:pt x="53550" y="48825"/>
                      </a:cubicBezTo>
                      <a:cubicBezTo>
                        <a:pt x="52369" y="47644"/>
                        <a:pt x="39769" y="35831"/>
                        <a:pt x="39769" y="35831"/>
                      </a:cubicBezTo>
                      <a:cubicBezTo>
                        <a:pt x="38588" y="35044"/>
                        <a:pt x="36225" y="35044"/>
                        <a:pt x="35044" y="36225"/>
                      </a:cubicBezTo>
                      <a:lnTo>
                        <a:pt x="26775" y="45281"/>
                      </a:lnTo>
                      <a:cubicBezTo>
                        <a:pt x="25594" y="46463"/>
                        <a:pt x="25594" y="48825"/>
                        <a:pt x="26775" y="50400"/>
                      </a:cubicBezTo>
                      <a:cubicBezTo>
                        <a:pt x="26775" y="50400"/>
                        <a:pt x="39769" y="61425"/>
                        <a:pt x="40556" y="63000"/>
                      </a:cubicBezTo>
                      <a:cubicBezTo>
                        <a:pt x="41738" y="64181"/>
                        <a:pt x="40556" y="67331"/>
                        <a:pt x="40556" y="67331"/>
                      </a:cubicBezTo>
                      <a:cubicBezTo>
                        <a:pt x="37800" y="71269"/>
                        <a:pt x="35438" y="75206"/>
                        <a:pt x="33075" y="79931"/>
                      </a:cubicBezTo>
                      <a:lnTo>
                        <a:pt x="32288" y="79931"/>
                      </a:lnTo>
                      <a:cubicBezTo>
                        <a:pt x="32288" y="79931"/>
                        <a:pt x="31106" y="82688"/>
                        <a:pt x="28744" y="82294"/>
                      </a:cubicBezTo>
                      <a:cubicBezTo>
                        <a:pt x="27563" y="81900"/>
                        <a:pt x="11813" y="76781"/>
                        <a:pt x="11813" y="76781"/>
                      </a:cubicBezTo>
                      <a:cubicBezTo>
                        <a:pt x="9450" y="75994"/>
                        <a:pt x="8269" y="77175"/>
                        <a:pt x="7088" y="78750"/>
                      </a:cubicBezTo>
                      <a:lnTo>
                        <a:pt x="3150" y="90563"/>
                      </a:lnTo>
                      <a:cubicBezTo>
                        <a:pt x="3150" y="92531"/>
                        <a:pt x="3938" y="94500"/>
                        <a:pt x="5906" y="94894"/>
                      </a:cubicBezTo>
                      <a:cubicBezTo>
                        <a:pt x="5906" y="94894"/>
                        <a:pt x="21656" y="100012"/>
                        <a:pt x="22838" y="100800"/>
                      </a:cubicBezTo>
                      <a:cubicBezTo>
                        <a:pt x="24413" y="101194"/>
                        <a:pt x="24413" y="105131"/>
                        <a:pt x="24413" y="105131"/>
                      </a:cubicBezTo>
                      <a:cubicBezTo>
                        <a:pt x="23231" y="109463"/>
                        <a:pt x="22838" y="114581"/>
                        <a:pt x="22838" y="119306"/>
                      </a:cubicBezTo>
                      <a:cubicBezTo>
                        <a:pt x="22838" y="119306"/>
                        <a:pt x="22444" y="123244"/>
                        <a:pt x="21263" y="123244"/>
                      </a:cubicBezTo>
                      <a:cubicBezTo>
                        <a:pt x="18900" y="123637"/>
                        <a:pt x="2756" y="125213"/>
                        <a:pt x="2756" y="125213"/>
                      </a:cubicBezTo>
                      <a:cubicBezTo>
                        <a:pt x="394" y="125213"/>
                        <a:pt x="0" y="127181"/>
                        <a:pt x="0" y="129150"/>
                      </a:cubicBezTo>
                      <a:lnTo>
                        <a:pt x="1181" y="141356"/>
                      </a:lnTo>
                      <a:cubicBezTo>
                        <a:pt x="1181" y="143325"/>
                        <a:pt x="2756" y="144900"/>
                        <a:pt x="5119" y="144506"/>
                      </a:cubicBezTo>
                      <a:cubicBezTo>
                        <a:pt x="5119" y="144506"/>
                        <a:pt x="21263" y="142931"/>
                        <a:pt x="23231" y="142931"/>
                      </a:cubicBezTo>
                      <a:cubicBezTo>
                        <a:pt x="24806" y="142144"/>
                        <a:pt x="25988" y="146081"/>
                        <a:pt x="25988" y="146081"/>
                      </a:cubicBezTo>
                      <a:cubicBezTo>
                        <a:pt x="27563" y="150412"/>
                        <a:pt x="28744" y="155531"/>
                        <a:pt x="30713" y="160256"/>
                      </a:cubicBezTo>
                      <a:cubicBezTo>
                        <a:pt x="30713" y="160256"/>
                        <a:pt x="31106" y="163800"/>
                        <a:pt x="29531" y="164194"/>
                      </a:cubicBezTo>
                      <a:cubicBezTo>
                        <a:pt x="28350" y="165375"/>
                        <a:pt x="13781" y="173644"/>
                        <a:pt x="13781" y="173644"/>
                      </a:cubicBezTo>
                      <a:cubicBezTo>
                        <a:pt x="12600" y="174431"/>
                        <a:pt x="12206" y="176794"/>
                        <a:pt x="12600" y="177975"/>
                      </a:cubicBezTo>
                      <a:lnTo>
                        <a:pt x="18900" y="188606"/>
                      </a:lnTo>
                      <a:cubicBezTo>
                        <a:pt x="19294" y="190181"/>
                        <a:pt x="21656" y="190969"/>
                        <a:pt x="23625" y="190181"/>
                      </a:cubicBezTo>
                      <a:cubicBezTo>
                        <a:pt x="23625" y="190181"/>
                        <a:pt x="38194" y="181519"/>
                        <a:pt x="39375" y="180731"/>
                      </a:cubicBezTo>
                      <a:cubicBezTo>
                        <a:pt x="40950" y="179550"/>
                        <a:pt x="44100" y="182306"/>
                        <a:pt x="44100" y="182306"/>
                      </a:cubicBezTo>
                      <a:cubicBezTo>
                        <a:pt x="46856" y="186244"/>
                        <a:pt x="50006" y="189787"/>
                        <a:pt x="53550" y="192938"/>
                      </a:cubicBezTo>
                      <a:cubicBezTo>
                        <a:pt x="53550" y="192938"/>
                        <a:pt x="56306" y="195694"/>
                        <a:pt x="54731" y="197269"/>
                      </a:cubicBezTo>
                      <a:cubicBezTo>
                        <a:pt x="53944" y="198844"/>
                        <a:pt x="44100" y="212231"/>
                        <a:pt x="44100" y="212231"/>
                      </a:cubicBezTo>
                      <a:cubicBezTo>
                        <a:pt x="42525" y="213412"/>
                        <a:pt x="43706" y="215775"/>
                        <a:pt x="44888" y="216956"/>
                      </a:cubicBezTo>
                      <a:lnTo>
                        <a:pt x="54731" y="224438"/>
                      </a:lnTo>
                      <a:cubicBezTo>
                        <a:pt x="56306" y="225619"/>
                        <a:pt x="58275" y="225225"/>
                        <a:pt x="59850" y="223256"/>
                      </a:cubicBezTo>
                      <a:cubicBezTo>
                        <a:pt x="59850" y="223256"/>
                        <a:pt x="69300" y="210262"/>
                        <a:pt x="70481" y="208688"/>
                      </a:cubicBezTo>
                      <a:cubicBezTo>
                        <a:pt x="71663" y="207113"/>
                        <a:pt x="75206" y="208688"/>
                        <a:pt x="75206" y="208688"/>
                      </a:cubicBezTo>
                      <a:cubicBezTo>
                        <a:pt x="79144" y="211050"/>
                        <a:pt x="83869" y="212625"/>
                        <a:pt x="88594" y="214594"/>
                      </a:cubicBezTo>
                      <a:cubicBezTo>
                        <a:pt x="88594" y="214594"/>
                        <a:pt x="91350" y="216169"/>
                        <a:pt x="91350" y="218137"/>
                      </a:cubicBezTo>
                      <a:cubicBezTo>
                        <a:pt x="91350" y="219713"/>
                        <a:pt x="87806" y="236250"/>
                        <a:pt x="87806" y="236250"/>
                      </a:cubicBezTo>
                      <a:cubicBezTo>
                        <a:pt x="87413" y="237825"/>
                        <a:pt x="88594" y="240188"/>
                        <a:pt x="90169" y="240188"/>
                      </a:cubicBezTo>
                      <a:lnTo>
                        <a:pt x="101981" y="242944"/>
                      </a:lnTo>
                      <a:cubicBezTo>
                        <a:pt x="104344" y="243338"/>
                        <a:pt x="105919" y="242156"/>
                        <a:pt x="106706" y="240188"/>
                      </a:cubicBezTo>
                      <a:cubicBezTo>
                        <a:pt x="106706" y="240188"/>
                        <a:pt x="110250" y="223650"/>
                        <a:pt x="110250" y="222469"/>
                      </a:cubicBezTo>
                      <a:cubicBezTo>
                        <a:pt x="111038" y="220500"/>
                        <a:pt x="114188" y="220500"/>
                        <a:pt x="114188" y="220500"/>
                      </a:cubicBezTo>
                      <a:lnTo>
                        <a:pt x="114188" y="220106"/>
                      </a:lnTo>
                      <a:cubicBezTo>
                        <a:pt x="116550" y="220500"/>
                        <a:pt x="119306" y="220500"/>
                        <a:pt x="121669" y="220500"/>
                      </a:cubicBezTo>
                      <a:cubicBezTo>
                        <a:pt x="124425" y="220500"/>
                        <a:pt x="126394" y="220500"/>
                        <a:pt x="128756" y="220106"/>
                      </a:cubicBezTo>
                      <a:lnTo>
                        <a:pt x="128756" y="220500"/>
                      </a:lnTo>
                      <a:cubicBezTo>
                        <a:pt x="128756" y="220500"/>
                        <a:pt x="132694" y="220500"/>
                        <a:pt x="132694" y="222469"/>
                      </a:cubicBezTo>
                      <a:cubicBezTo>
                        <a:pt x="133875" y="223650"/>
                        <a:pt x="137419" y="240188"/>
                        <a:pt x="137419" y="240188"/>
                      </a:cubicBezTo>
                      <a:cubicBezTo>
                        <a:pt x="137419" y="242156"/>
                        <a:pt x="138994" y="243338"/>
                        <a:pt x="140963" y="242944"/>
                      </a:cubicBezTo>
                      <a:lnTo>
                        <a:pt x="153169" y="240188"/>
                      </a:lnTo>
                      <a:cubicBezTo>
                        <a:pt x="154744" y="239794"/>
                        <a:pt x="155925" y="237431"/>
                        <a:pt x="155925" y="236250"/>
                      </a:cubicBezTo>
                      <a:cubicBezTo>
                        <a:pt x="155925" y="236250"/>
                        <a:pt x="152381" y="219713"/>
                        <a:pt x="151200" y="218137"/>
                      </a:cubicBezTo>
                      <a:cubicBezTo>
                        <a:pt x="151200" y="216563"/>
                        <a:pt x="154744" y="214594"/>
                        <a:pt x="154744" y="214594"/>
                      </a:cubicBezTo>
                      <a:cubicBezTo>
                        <a:pt x="159469" y="213019"/>
                        <a:pt x="163406" y="211050"/>
                        <a:pt x="167738" y="208688"/>
                      </a:cubicBezTo>
                      <a:cubicBezTo>
                        <a:pt x="167738" y="208688"/>
                        <a:pt x="171675" y="207113"/>
                        <a:pt x="172856" y="208688"/>
                      </a:cubicBezTo>
                      <a:cubicBezTo>
                        <a:pt x="173644" y="210262"/>
                        <a:pt x="183881" y="223256"/>
                        <a:pt x="183881" y="223256"/>
                      </a:cubicBezTo>
                      <a:cubicBezTo>
                        <a:pt x="184669" y="225225"/>
                        <a:pt x="186244" y="225619"/>
                        <a:pt x="188606" y="224438"/>
                      </a:cubicBezTo>
                      <a:lnTo>
                        <a:pt x="198056" y="216956"/>
                      </a:lnTo>
                      <a:cubicBezTo>
                        <a:pt x="199238" y="215775"/>
                        <a:pt x="200419" y="213412"/>
                        <a:pt x="198450" y="212231"/>
                      </a:cubicBezTo>
                      <a:cubicBezTo>
                        <a:pt x="198450" y="212231"/>
                        <a:pt x="189000" y="198450"/>
                        <a:pt x="187819" y="197269"/>
                      </a:cubicBezTo>
                      <a:cubicBezTo>
                        <a:pt x="187425" y="195694"/>
                        <a:pt x="189000" y="192938"/>
                        <a:pt x="189000" y="192938"/>
                      </a:cubicBezTo>
                      <a:cubicBezTo>
                        <a:pt x="192938" y="189787"/>
                        <a:pt x="195300" y="185850"/>
                        <a:pt x="198844" y="182306"/>
                      </a:cubicBezTo>
                      <a:cubicBezTo>
                        <a:pt x="198844" y="182306"/>
                        <a:pt x="201206" y="179550"/>
                        <a:pt x="202781" y="180731"/>
                      </a:cubicBezTo>
                      <a:cubicBezTo>
                        <a:pt x="204356" y="181125"/>
                        <a:pt x="218925" y="190181"/>
                        <a:pt x="218925" y="190181"/>
                      </a:cubicBezTo>
                      <a:cubicBezTo>
                        <a:pt x="220106" y="190969"/>
                        <a:pt x="222469" y="190575"/>
                        <a:pt x="224044" y="188606"/>
                      </a:cubicBezTo>
                      <a:lnTo>
                        <a:pt x="229163" y="177975"/>
                      </a:lnTo>
                      <a:cubicBezTo>
                        <a:pt x="230344" y="176794"/>
                        <a:pt x="230344" y="174431"/>
                        <a:pt x="227981" y="173644"/>
                      </a:cubicBezTo>
                      <a:cubicBezTo>
                        <a:pt x="227981" y="173644"/>
                        <a:pt x="213806" y="164981"/>
                        <a:pt x="212231" y="164194"/>
                      </a:cubicBezTo>
                      <a:cubicBezTo>
                        <a:pt x="210656" y="163406"/>
                        <a:pt x="211444" y="160256"/>
                        <a:pt x="211444" y="160256"/>
                      </a:cubicBezTo>
                      <a:cubicBezTo>
                        <a:pt x="213806" y="155531"/>
                        <a:pt x="214988" y="150806"/>
                        <a:pt x="215381" y="146081"/>
                      </a:cubicBezTo>
                      <a:lnTo>
                        <a:pt x="215775" y="146081"/>
                      </a:lnTo>
                      <a:cubicBezTo>
                        <a:pt x="215775" y="146081"/>
                        <a:pt x="216169" y="142144"/>
                        <a:pt x="218531" y="142931"/>
                      </a:cubicBezTo>
                      <a:cubicBezTo>
                        <a:pt x="220106" y="142931"/>
                        <a:pt x="236644" y="144506"/>
                        <a:pt x="236644" y="144506"/>
                      </a:cubicBezTo>
                      <a:cubicBezTo>
                        <a:pt x="239006" y="144900"/>
                        <a:pt x="240581" y="143325"/>
                        <a:pt x="240581" y="141356"/>
                      </a:cubicBezTo>
                      <a:lnTo>
                        <a:pt x="242156" y="129150"/>
                      </a:lnTo>
                      <a:cubicBezTo>
                        <a:pt x="243731" y="127181"/>
                        <a:pt x="242156" y="125213"/>
                        <a:pt x="240188" y="125213"/>
                      </a:cubicBezTo>
                      <a:close/>
                      <a:moveTo>
                        <a:pt x="75994" y="159863"/>
                      </a:moveTo>
                      <a:cubicBezTo>
                        <a:pt x="71269" y="162619"/>
                        <a:pt x="65363" y="160650"/>
                        <a:pt x="62606" y="155925"/>
                      </a:cubicBezTo>
                      <a:cubicBezTo>
                        <a:pt x="60244" y="151200"/>
                        <a:pt x="61819" y="145688"/>
                        <a:pt x="66150" y="142931"/>
                      </a:cubicBezTo>
                      <a:cubicBezTo>
                        <a:pt x="71269" y="140175"/>
                        <a:pt x="77175" y="141750"/>
                        <a:pt x="79538" y="146475"/>
                      </a:cubicBezTo>
                      <a:cubicBezTo>
                        <a:pt x="82688" y="151200"/>
                        <a:pt x="81506" y="157106"/>
                        <a:pt x="75994" y="159863"/>
                      </a:cubicBezTo>
                      <a:close/>
                      <a:moveTo>
                        <a:pt x="121669" y="55125"/>
                      </a:moveTo>
                      <a:cubicBezTo>
                        <a:pt x="126788" y="55125"/>
                        <a:pt x="131513" y="59456"/>
                        <a:pt x="131513" y="64969"/>
                      </a:cubicBezTo>
                      <a:cubicBezTo>
                        <a:pt x="131513" y="70088"/>
                        <a:pt x="126788" y="74419"/>
                        <a:pt x="121669" y="74419"/>
                      </a:cubicBezTo>
                      <a:cubicBezTo>
                        <a:pt x="116550" y="74419"/>
                        <a:pt x="112219" y="70088"/>
                        <a:pt x="112219" y="64969"/>
                      </a:cubicBezTo>
                      <a:cubicBezTo>
                        <a:pt x="112219" y="59456"/>
                        <a:pt x="116156" y="55125"/>
                        <a:pt x="121669" y="55125"/>
                      </a:cubicBezTo>
                      <a:close/>
                      <a:moveTo>
                        <a:pt x="121669" y="149625"/>
                      </a:moveTo>
                      <a:cubicBezTo>
                        <a:pt x="106706" y="149625"/>
                        <a:pt x="94500" y="137419"/>
                        <a:pt x="94500" y="122456"/>
                      </a:cubicBezTo>
                      <a:cubicBezTo>
                        <a:pt x="94500" y="107100"/>
                        <a:pt x="106706" y="94894"/>
                        <a:pt x="121669" y="94894"/>
                      </a:cubicBezTo>
                      <a:cubicBezTo>
                        <a:pt x="136238" y="94894"/>
                        <a:pt x="148444" y="107100"/>
                        <a:pt x="148444" y="122456"/>
                      </a:cubicBezTo>
                      <a:cubicBezTo>
                        <a:pt x="148444" y="137419"/>
                        <a:pt x="136238" y="149625"/>
                        <a:pt x="121669" y="149625"/>
                      </a:cubicBezTo>
                      <a:close/>
                      <a:moveTo>
                        <a:pt x="179550" y="155925"/>
                      </a:moveTo>
                      <a:cubicBezTo>
                        <a:pt x="176794" y="160650"/>
                        <a:pt x="171281" y="162225"/>
                        <a:pt x="166163" y="159863"/>
                      </a:cubicBezTo>
                      <a:cubicBezTo>
                        <a:pt x="162225" y="157106"/>
                        <a:pt x="160256" y="151200"/>
                        <a:pt x="162619" y="146475"/>
                      </a:cubicBezTo>
                      <a:cubicBezTo>
                        <a:pt x="165375" y="141750"/>
                        <a:pt x="171281" y="140175"/>
                        <a:pt x="176006" y="142931"/>
                      </a:cubicBezTo>
                      <a:cubicBezTo>
                        <a:pt x="181519" y="145688"/>
                        <a:pt x="182700" y="151200"/>
                        <a:pt x="179550" y="155925"/>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9" name="Google Shape;529;p33"/>
                <p:cNvSpPr/>
                <p:nvPr/>
              </p:nvSpPr>
              <p:spPr>
                <a:xfrm>
                  <a:off x="2045588" y="3535932"/>
                  <a:ext cx="29137" cy="29531"/>
                </a:xfrm>
                <a:custGeom>
                  <a:avLst/>
                  <a:gdLst/>
                  <a:ahLst/>
                  <a:cxnLst/>
                  <a:rect l="l" t="t" r="r" b="b"/>
                  <a:pathLst>
                    <a:path w="29137" h="29531" extrusionOk="0">
                      <a:moveTo>
                        <a:pt x="14569" y="0"/>
                      </a:moveTo>
                      <a:cubicBezTo>
                        <a:pt x="6300" y="0"/>
                        <a:pt x="0" y="6300"/>
                        <a:pt x="0" y="14963"/>
                      </a:cubicBezTo>
                      <a:cubicBezTo>
                        <a:pt x="0" y="23231"/>
                        <a:pt x="6300" y="29531"/>
                        <a:pt x="14569" y="29531"/>
                      </a:cubicBezTo>
                      <a:cubicBezTo>
                        <a:pt x="22837" y="29531"/>
                        <a:pt x="29137" y="23231"/>
                        <a:pt x="29137" y="14963"/>
                      </a:cubicBezTo>
                      <a:cubicBezTo>
                        <a:pt x="29137" y="6300"/>
                        <a:pt x="22444" y="0"/>
                        <a:pt x="14569"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grpSp>
        <p:nvGrpSpPr>
          <p:cNvPr id="530" name="Google Shape;530;p33"/>
          <p:cNvGrpSpPr/>
          <p:nvPr/>
        </p:nvGrpSpPr>
        <p:grpSpPr>
          <a:xfrm>
            <a:off x="265156" y="2392863"/>
            <a:ext cx="520854" cy="364742"/>
            <a:chOff x="440069" y="3246920"/>
            <a:chExt cx="521741" cy="365400"/>
          </a:xfrm>
          <a:solidFill>
            <a:srgbClr val="203752"/>
          </a:solidFill>
        </p:grpSpPr>
        <p:sp>
          <p:nvSpPr>
            <p:cNvPr id="531" name="Google Shape;531;p33"/>
            <p:cNvSpPr/>
            <p:nvPr/>
          </p:nvSpPr>
          <p:spPr>
            <a:xfrm>
              <a:off x="648757" y="3399301"/>
              <a:ext cx="299643" cy="173250"/>
            </a:xfrm>
            <a:custGeom>
              <a:avLst/>
              <a:gdLst/>
              <a:ahLst/>
              <a:cxnLst/>
              <a:rect l="l" t="t" r="r" b="b"/>
              <a:pathLst>
                <a:path w="299643" h="173250" extrusionOk="0">
                  <a:moveTo>
                    <a:pt x="214200" y="26381"/>
                  </a:moveTo>
                  <a:lnTo>
                    <a:pt x="190181" y="73238"/>
                  </a:lnTo>
                  <a:cubicBezTo>
                    <a:pt x="180731" y="97256"/>
                    <a:pt x="173250" y="122850"/>
                    <a:pt x="173250" y="148444"/>
                  </a:cubicBezTo>
                  <a:lnTo>
                    <a:pt x="161044" y="148444"/>
                  </a:lnTo>
                  <a:cubicBezTo>
                    <a:pt x="161044" y="122456"/>
                    <a:pt x="168131" y="96469"/>
                    <a:pt x="177188" y="72056"/>
                  </a:cubicBezTo>
                  <a:cubicBezTo>
                    <a:pt x="184275" y="54338"/>
                    <a:pt x="213806" y="24806"/>
                    <a:pt x="192150" y="11813"/>
                  </a:cubicBezTo>
                  <a:cubicBezTo>
                    <a:pt x="181519" y="5119"/>
                    <a:pt x="165375" y="394"/>
                    <a:pt x="151594" y="0"/>
                  </a:cubicBezTo>
                  <a:cubicBezTo>
                    <a:pt x="150806" y="0"/>
                    <a:pt x="150412" y="0"/>
                    <a:pt x="149625" y="0"/>
                  </a:cubicBezTo>
                  <a:cubicBezTo>
                    <a:pt x="149231" y="0"/>
                    <a:pt x="148444" y="0"/>
                    <a:pt x="148050" y="0"/>
                  </a:cubicBezTo>
                  <a:lnTo>
                    <a:pt x="148050" y="0"/>
                  </a:lnTo>
                  <a:cubicBezTo>
                    <a:pt x="134662" y="394"/>
                    <a:pt x="117731" y="5119"/>
                    <a:pt x="107100" y="11813"/>
                  </a:cubicBezTo>
                  <a:cubicBezTo>
                    <a:pt x="86231" y="24806"/>
                    <a:pt x="115762" y="54338"/>
                    <a:pt x="122850" y="72056"/>
                  </a:cubicBezTo>
                  <a:cubicBezTo>
                    <a:pt x="132300" y="96075"/>
                    <a:pt x="138994" y="122456"/>
                    <a:pt x="138994" y="148444"/>
                  </a:cubicBezTo>
                  <a:lnTo>
                    <a:pt x="126000" y="148444"/>
                  </a:lnTo>
                  <a:cubicBezTo>
                    <a:pt x="126000" y="122850"/>
                    <a:pt x="118912" y="97650"/>
                    <a:pt x="109856" y="73238"/>
                  </a:cubicBezTo>
                  <a:cubicBezTo>
                    <a:pt x="103556" y="57094"/>
                    <a:pt x="85444" y="37406"/>
                    <a:pt x="86625" y="22444"/>
                  </a:cubicBezTo>
                  <a:cubicBezTo>
                    <a:pt x="33075" y="46463"/>
                    <a:pt x="2756" y="102375"/>
                    <a:pt x="0" y="173250"/>
                  </a:cubicBezTo>
                  <a:lnTo>
                    <a:pt x="299644" y="173250"/>
                  </a:lnTo>
                  <a:cubicBezTo>
                    <a:pt x="297675" y="102769"/>
                    <a:pt x="267356" y="50400"/>
                    <a:pt x="214200" y="26381"/>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2" name="Google Shape;532;p33"/>
            <p:cNvSpPr/>
            <p:nvPr/>
          </p:nvSpPr>
          <p:spPr>
            <a:xfrm>
              <a:off x="440069" y="3246920"/>
              <a:ext cx="360674" cy="365400"/>
            </a:xfrm>
            <a:custGeom>
              <a:avLst/>
              <a:gdLst/>
              <a:ahLst/>
              <a:cxnLst/>
              <a:rect l="l" t="t" r="r" b="b"/>
              <a:pathLst>
                <a:path w="360674" h="365400" extrusionOk="0">
                  <a:moveTo>
                    <a:pt x="190969" y="350831"/>
                  </a:moveTo>
                  <a:cubicBezTo>
                    <a:pt x="190969" y="350438"/>
                    <a:pt x="190969" y="350044"/>
                    <a:pt x="190969" y="350044"/>
                  </a:cubicBezTo>
                  <a:cubicBezTo>
                    <a:pt x="190575" y="350044"/>
                    <a:pt x="189788" y="350044"/>
                    <a:pt x="189788" y="350438"/>
                  </a:cubicBezTo>
                  <a:lnTo>
                    <a:pt x="189788" y="277594"/>
                  </a:lnTo>
                  <a:lnTo>
                    <a:pt x="210656" y="277594"/>
                  </a:lnTo>
                  <a:cubicBezTo>
                    <a:pt x="211838" y="272475"/>
                    <a:pt x="213019" y="267750"/>
                    <a:pt x="214594" y="263025"/>
                  </a:cubicBezTo>
                  <a:lnTo>
                    <a:pt x="189788" y="263025"/>
                  </a:lnTo>
                  <a:lnTo>
                    <a:pt x="189788" y="190181"/>
                  </a:lnTo>
                  <a:lnTo>
                    <a:pt x="261450" y="190181"/>
                  </a:lnTo>
                  <a:cubicBezTo>
                    <a:pt x="268931" y="183881"/>
                    <a:pt x="277987" y="177975"/>
                    <a:pt x="286650" y="173250"/>
                  </a:cubicBezTo>
                  <a:cubicBezTo>
                    <a:pt x="286256" y="148838"/>
                    <a:pt x="282713" y="126000"/>
                    <a:pt x="276806" y="103950"/>
                  </a:cubicBezTo>
                  <a:lnTo>
                    <a:pt x="330356" y="103950"/>
                  </a:lnTo>
                  <a:cubicBezTo>
                    <a:pt x="337838" y="117731"/>
                    <a:pt x="343350" y="132300"/>
                    <a:pt x="346106" y="148050"/>
                  </a:cubicBezTo>
                  <a:cubicBezTo>
                    <a:pt x="350044" y="147263"/>
                    <a:pt x="354375" y="146869"/>
                    <a:pt x="357919" y="146869"/>
                  </a:cubicBezTo>
                  <a:lnTo>
                    <a:pt x="360675" y="146869"/>
                  </a:lnTo>
                  <a:cubicBezTo>
                    <a:pt x="344531" y="63394"/>
                    <a:pt x="270900" y="0"/>
                    <a:pt x="182700" y="0"/>
                  </a:cubicBezTo>
                  <a:lnTo>
                    <a:pt x="182306" y="0"/>
                  </a:lnTo>
                  <a:cubicBezTo>
                    <a:pt x="82294" y="0"/>
                    <a:pt x="0" y="82294"/>
                    <a:pt x="0" y="182700"/>
                  </a:cubicBezTo>
                  <a:cubicBezTo>
                    <a:pt x="0" y="283106"/>
                    <a:pt x="81900" y="365006"/>
                    <a:pt x="182306" y="365400"/>
                  </a:cubicBezTo>
                  <a:lnTo>
                    <a:pt x="182700" y="365400"/>
                  </a:lnTo>
                  <a:cubicBezTo>
                    <a:pt x="185456" y="365400"/>
                    <a:pt x="188606" y="365006"/>
                    <a:pt x="191363" y="364613"/>
                  </a:cubicBezTo>
                  <a:lnTo>
                    <a:pt x="191363" y="350831"/>
                  </a:lnTo>
                  <a:close/>
                  <a:moveTo>
                    <a:pt x="300825" y="64181"/>
                  </a:moveTo>
                  <a:cubicBezTo>
                    <a:pt x="308306" y="71662"/>
                    <a:pt x="315394" y="80325"/>
                    <a:pt x="321300" y="89381"/>
                  </a:cubicBezTo>
                  <a:lnTo>
                    <a:pt x="271688" y="89381"/>
                  </a:lnTo>
                  <a:cubicBezTo>
                    <a:pt x="267750" y="77569"/>
                    <a:pt x="263025" y="65756"/>
                    <a:pt x="257119" y="55125"/>
                  </a:cubicBezTo>
                  <a:cubicBezTo>
                    <a:pt x="250031" y="42525"/>
                    <a:pt x="241369" y="31500"/>
                    <a:pt x="232706" y="22444"/>
                  </a:cubicBezTo>
                  <a:cubicBezTo>
                    <a:pt x="257906" y="30713"/>
                    <a:pt x="281531" y="45281"/>
                    <a:pt x="300825" y="64181"/>
                  </a:cubicBezTo>
                  <a:close/>
                  <a:moveTo>
                    <a:pt x="189788" y="15356"/>
                  </a:moveTo>
                  <a:cubicBezTo>
                    <a:pt x="209475" y="18900"/>
                    <a:pt x="229556" y="35438"/>
                    <a:pt x="244519" y="62606"/>
                  </a:cubicBezTo>
                  <a:cubicBezTo>
                    <a:pt x="249244" y="70875"/>
                    <a:pt x="253181" y="79931"/>
                    <a:pt x="256725" y="89381"/>
                  </a:cubicBezTo>
                  <a:lnTo>
                    <a:pt x="189788" y="89381"/>
                  </a:lnTo>
                  <a:lnTo>
                    <a:pt x="189788" y="15356"/>
                  </a:lnTo>
                  <a:close/>
                  <a:moveTo>
                    <a:pt x="189788" y="104344"/>
                  </a:moveTo>
                  <a:lnTo>
                    <a:pt x="261450" y="104344"/>
                  </a:lnTo>
                  <a:cubicBezTo>
                    <a:pt x="267750" y="126000"/>
                    <a:pt x="271294" y="150806"/>
                    <a:pt x="272081" y="176006"/>
                  </a:cubicBezTo>
                  <a:lnTo>
                    <a:pt x="189788" y="176006"/>
                  </a:lnTo>
                  <a:lnTo>
                    <a:pt x="189788" y="104344"/>
                  </a:lnTo>
                  <a:close/>
                  <a:moveTo>
                    <a:pt x="62606" y="64181"/>
                  </a:moveTo>
                  <a:cubicBezTo>
                    <a:pt x="82294" y="44888"/>
                    <a:pt x="105525" y="30713"/>
                    <a:pt x="130725" y="22444"/>
                  </a:cubicBezTo>
                  <a:cubicBezTo>
                    <a:pt x="122063" y="31500"/>
                    <a:pt x="113400" y="42131"/>
                    <a:pt x="106313" y="55125"/>
                  </a:cubicBezTo>
                  <a:cubicBezTo>
                    <a:pt x="100406" y="65756"/>
                    <a:pt x="95681" y="77175"/>
                    <a:pt x="91744" y="89381"/>
                  </a:cubicBezTo>
                  <a:lnTo>
                    <a:pt x="42131" y="89381"/>
                  </a:lnTo>
                  <a:cubicBezTo>
                    <a:pt x="48825" y="80325"/>
                    <a:pt x="55125" y="72056"/>
                    <a:pt x="62606" y="64181"/>
                  </a:cubicBezTo>
                  <a:close/>
                  <a:moveTo>
                    <a:pt x="33469" y="104344"/>
                  </a:moveTo>
                  <a:lnTo>
                    <a:pt x="87019" y="104344"/>
                  </a:lnTo>
                  <a:cubicBezTo>
                    <a:pt x="81113" y="126787"/>
                    <a:pt x="77569" y="150412"/>
                    <a:pt x="77175" y="176006"/>
                  </a:cubicBezTo>
                  <a:lnTo>
                    <a:pt x="14175" y="176006"/>
                  </a:lnTo>
                  <a:cubicBezTo>
                    <a:pt x="15750" y="150806"/>
                    <a:pt x="21262" y="126000"/>
                    <a:pt x="33469" y="104344"/>
                  </a:cubicBezTo>
                  <a:close/>
                  <a:moveTo>
                    <a:pt x="14569" y="190181"/>
                  </a:moveTo>
                  <a:lnTo>
                    <a:pt x="77569" y="190181"/>
                  </a:lnTo>
                  <a:cubicBezTo>
                    <a:pt x="78356" y="215775"/>
                    <a:pt x="81506" y="240188"/>
                    <a:pt x="87413" y="263025"/>
                  </a:cubicBezTo>
                  <a:lnTo>
                    <a:pt x="33469" y="263025"/>
                  </a:lnTo>
                  <a:cubicBezTo>
                    <a:pt x="22050" y="240975"/>
                    <a:pt x="15750" y="215775"/>
                    <a:pt x="14569" y="190181"/>
                  </a:cubicBezTo>
                  <a:close/>
                  <a:moveTo>
                    <a:pt x="62606" y="302006"/>
                  </a:moveTo>
                  <a:cubicBezTo>
                    <a:pt x="55519" y="294919"/>
                    <a:pt x="49219" y="286650"/>
                    <a:pt x="42919" y="277988"/>
                  </a:cubicBezTo>
                  <a:lnTo>
                    <a:pt x="91744" y="277988"/>
                  </a:lnTo>
                  <a:cubicBezTo>
                    <a:pt x="96469" y="290194"/>
                    <a:pt x="100406" y="300825"/>
                    <a:pt x="106313" y="310669"/>
                  </a:cubicBezTo>
                  <a:cubicBezTo>
                    <a:pt x="113400" y="323663"/>
                    <a:pt x="122063" y="334688"/>
                    <a:pt x="130725" y="343744"/>
                  </a:cubicBezTo>
                  <a:cubicBezTo>
                    <a:pt x="105919" y="335475"/>
                    <a:pt x="82688" y="320906"/>
                    <a:pt x="62606" y="302006"/>
                  </a:cubicBezTo>
                  <a:close/>
                  <a:moveTo>
                    <a:pt x="174431" y="350438"/>
                  </a:moveTo>
                  <a:cubicBezTo>
                    <a:pt x="153956" y="347288"/>
                    <a:pt x="134269" y="330750"/>
                    <a:pt x="119306" y="303188"/>
                  </a:cubicBezTo>
                  <a:cubicBezTo>
                    <a:pt x="114581" y="295706"/>
                    <a:pt x="111038" y="287044"/>
                    <a:pt x="107494" y="277594"/>
                  </a:cubicBezTo>
                  <a:lnTo>
                    <a:pt x="174431" y="277594"/>
                  </a:lnTo>
                  <a:lnTo>
                    <a:pt x="174431" y="350438"/>
                  </a:lnTo>
                  <a:close/>
                  <a:moveTo>
                    <a:pt x="174431" y="263025"/>
                  </a:moveTo>
                  <a:lnTo>
                    <a:pt x="102769" y="263025"/>
                  </a:lnTo>
                  <a:cubicBezTo>
                    <a:pt x="96469" y="240975"/>
                    <a:pt x="92137" y="215775"/>
                    <a:pt x="91744" y="190181"/>
                  </a:cubicBezTo>
                  <a:lnTo>
                    <a:pt x="174431" y="190181"/>
                  </a:lnTo>
                  <a:lnTo>
                    <a:pt x="174431" y="263025"/>
                  </a:lnTo>
                  <a:close/>
                  <a:moveTo>
                    <a:pt x="174431" y="176006"/>
                  </a:moveTo>
                  <a:lnTo>
                    <a:pt x="91744" y="176006"/>
                  </a:lnTo>
                  <a:cubicBezTo>
                    <a:pt x="92137" y="150806"/>
                    <a:pt x="96469" y="126394"/>
                    <a:pt x="102375" y="104344"/>
                  </a:cubicBezTo>
                  <a:lnTo>
                    <a:pt x="174431" y="104344"/>
                  </a:lnTo>
                  <a:lnTo>
                    <a:pt x="174431" y="176006"/>
                  </a:lnTo>
                  <a:close/>
                  <a:moveTo>
                    <a:pt x="174431" y="89381"/>
                  </a:moveTo>
                  <a:lnTo>
                    <a:pt x="107100" y="89381"/>
                  </a:lnTo>
                  <a:cubicBezTo>
                    <a:pt x="111038" y="79931"/>
                    <a:pt x="114581" y="70875"/>
                    <a:pt x="119306" y="62606"/>
                  </a:cubicBezTo>
                  <a:cubicBezTo>
                    <a:pt x="134663" y="35438"/>
                    <a:pt x="154350" y="18900"/>
                    <a:pt x="174431" y="15356"/>
                  </a:cubicBezTo>
                  <a:lnTo>
                    <a:pt x="174431" y="89381"/>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3" name="Google Shape;533;p33"/>
            <p:cNvSpPr/>
            <p:nvPr/>
          </p:nvSpPr>
          <p:spPr>
            <a:xfrm>
              <a:off x="636550" y="3578064"/>
              <a:ext cx="325260" cy="29137"/>
            </a:xfrm>
            <a:custGeom>
              <a:avLst/>
              <a:gdLst/>
              <a:ahLst/>
              <a:cxnLst/>
              <a:rect l="l" t="t" r="r" b="b"/>
              <a:pathLst>
                <a:path w="325260" h="29137" extrusionOk="0">
                  <a:moveTo>
                    <a:pt x="310275" y="0"/>
                  </a:moveTo>
                  <a:lnTo>
                    <a:pt x="14963" y="0"/>
                  </a:lnTo>
                  <a:cubicBezTo>
                    <a:pt x="4331" y="0"/>
                    <a:pt x="0" y="9056"/>
                    <a:pt x="0" y="19688"/>
                  </a:cubicBezTo>
                  <a:lnTo>
                    <a:pt x="0" y="29137"/>
                  </a:lnTo>
                  <a:lnTo>
                    <a:pt x="325238" y="29137"/>
                  </a:lnTo>
                  <a:lnTo>
                    <a:pt x="325238" y="19688"/>
                  </a:lnTo>
                  <a:cubicBezTo>
                    <a:pt x="325631" y="9056"/>
                    <a:pt x="320906" y="0"/>
                    <a:pt x="310275"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534" name="Google Shape;534;p33"/>
          <p:cNvGrpSpPr/>
          <p:nvPr/>
        </p:nvGrpSpPr>
        <p:grpSpPr>
          <a:xfrm>
            <a:off x="1158094" y="1349181"/>
            <a:ext cx="577770" cy="455580"/>
            <a:chOff x="1639631" y="1868646"/>
            <a:chExt cx="578812" cy="456356"/>
          </a:xfrm>
          <a:solidFill>
            <a:srgbClr val="203752"/>
          </a:solidFill>
        </p:grpSpPr>
        <p:sp>
          <p:nvSpPr>
            <p:cNvPr id="535" name="Google Shape;535;p33"/>
            <p:cNvSpPr/>
            <p:nvPr/>
          </p:nvSpPr>
          <p:spPr>
            <a:xfrm>
              <a:off x="1639631" y="1945427"/>
              <a:ext cx="279956" cy="65362"/>
            </a:xfrm>
            <a:custGeom>
              <a:avLst/>
              <a:gdLst/>
              <a:ahLst/>
              <a:cxnLst/>
              <a:rect l="l" t="t" r="r" b="b"/>
              <a:pathLst>
                <a:path w="279956" h="65362" extrusionOk="0">
                  <a:moveTo>
                    <a:pt x="13781" y="0"/>
                  </a:moveTo>
                  <a:lnTo>
                    <a:pt x="13781" y="50794"/>
                  </a:lnTo>
                  <a:lnTo>
                    <a:pt x="0" y="50794"/>
                  </a:lnTo>
                  <a:lnTo>
                    <a:pt x="0" y="65362"/>
                  </a:lnTo>
                  <a:lnTo>
                    <a:pt x="279956" y="65362"/>
                  </a:lnTo>
                  <a:lnTo>
                    <a:pt x="279956" y="50794"/>
                  </a:lnTo>
                  <a:lnTo>
                    <a:pt x="270113" y="50794"/>
                  </a:lnTo>
                  <a:lnTo>
                    <a:pt x="270113"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6" name="Google Shape;536;p33"/>
            <p:cNvSpPr/>
            <p:nvPr/>
          </p:nvSpPr>
          <p:spPr>
            <a:xfrm>
              <a:off x="1653413" y="2017484"/>
              <a:ext cx="255937" cy="35437"/>
            </a:xfrm>
            <a:custGeom>
              <a:avLst/>
              <a:gdLst/>
              <a:ahLst/>
              <a:cxnLst/>
              <a:rect l="l" t="t" r="r" b="b"/>
              <a:pathLst>
                <a:path w="255937" h="35437" extrusionOk="0">
                  <a:moveTo>
                    <a:pt x="0" y="0"/>
                  </a:moveTo>
                  <a:lnTo>
                    <a:pt x="255938" y="0"/>
                  </a:lnTo>
                  <a:lnTo>
                    <a:pt x="255938" y="35438"/>
                  </a:lnTo>
                  <a:lnTo>
                    <a:pt x="0" y="35438"/>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7" name="Google Shape;537;p33"/>
            <p:cNvSpPr/>
            <p:nvPr/>
          </p:nvSpPr>
          <p:spPr>
            <a:xfrm>
              <a:off x="1639631" y="1868646"/>
              <a:ext cx="279956" cy="69693"/>
            </a:xfrm>
            <a:custGeom>
              <a:avLst/>
              <a:gdLst/>
              <a:ahLst/>
              <a:cxnLst/>
              <a:rect l="l" t="t" r="r" b="b"/>
              <a:pathLst>
                <a:path w="279956" h="69693" extrusionOk="0">
                  <a:moveTo>
                    <a:pt x="0" y="56306"/>
                  </a:moveTo>
                  <a:lnTo>
                    <a:pt x="0" y="69694"/>
                  </a:lnTo>
                  <a:lnTo>
                    <a:pt x="279956" y="69694"/>
                  </a:lnTo>
                  <a:lnTo>
                    <a:pt x="279956" y="56306"/>
                  </a:lnTo>
                  <a:lnTo>
                    <a:pt x="237825" y="56306"/>
                  </a:lnTo>
                  <a:lnTo>
                    <a:pt x="237825" y="18112"/>
                  </a:lnTo>
                  <a:lnTo>
                    <a:pt x="243731" y="18112"/>
                  </a:lnTo>
                  <a:lnTo>
                    <a:pt x="243731" y="0"/>
                  </a:lnTo>
                  <a:lnTo>
                    <a:pt x="199631" y="0"/>
                  </a:lnTo>
                  <a:lnTo>
                    <a:pt x="199631" y="18112"/>
                  </a:lnTo>
                  <a:lnTo>
                    <a:pt x="205144" y="18112"/>
                  </a:lnTo>
                  <a:lnTo>
                    <a:pt x="205144" y="56306"/>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8" name="Google Shape;538;p33"/>
            <p:cNvSpPr/>
            <p:nvPr/>
          </p:nvSpPr>
          <p:spPr>
            <a:xfrm>
              <a:off x="1652231" y="2188371"/>
              <a:ext cx="566212" cy="136631"/>
            </a:xfrm>
            <a:custGeom>
              <a:avLst/>
              <a:gdLst/>
              <a:ahLst/>
              <a:cxnLst/>
              <a:rect l="l" t="t" r="r" b="b"/>
              <a:pathLst>
                <a:path w="566212" h="136631" extrusionOk="0">
                  <a:moveTo>
                    <a:pt x="542981" y="0"/>
                  </a:moveTo>
                  <a:lnTo>
                    <a:pt x="20475" y="0"/>
                  </a:lnTo>
                  <a:lnTo>
                    <a:pt x="0" y="24806"/>
                  </a:lnTo>
                  <a:lnTo>
                    <a:pt x="27169" y="24806"/>
                  </a:lnTo>
                  <a:lnTo>
                    <a:pt x="27169" y="136631"/>
                  </a:lnTo>
                  <a:lnTo>
                    <a:pt x="533138" y="136631"/>
                  </a:lnTo>
                  <a:lnTo>
                    <a:pt x="533138" y="24806"/>
                  </a:lnTo>
                  <a:lnTo>
                    <a:pt x="566213" y="24806"/>
                  </a:lnTo>
                  <a:lnTo>
                    <a:pt x="542981" y="0"/>
                  </a:lnTo>
                  <a:close/>
                  <a:moveTo>
                    <a:pt x="359100" y="35831"/>
                  </a:moveTo>
                  <a:lnTo>
                    <a:pt x="412650" y="35831"/>
                  </a:lnTo>
                  <a:lnTo>
                    <a:pt x="412650" y="50006"/>
                  </a:lnTo>
                  <a:lnTo>
                    <a:pt x="359100" y="50006"/>
                  </a:lnTo>
                  <a:lnTo>
                    <a:pt x="359100" y="35831"/>
                  </a:lnTo>
                  <a:close/>
                  <a:moveTo>
                    <a:pt x="44100" y="69694"/>
                  </a:moveTo>
                  <a:lnTo>
                    <a:pt x="248850" y="69694"/>
                  </a:lnTo>
                  <a:lnTo>
                    <a:pt x="248850" y="81506"/>
                  </a:lnTo>
                  <a:lnTo>
                    <a:pt x="44100" y="81506"/>
                  </a:lnTo>
                  <a:lnTo>
                    <a:pt x="44100" y="69694"/>
                  </a:lnTo>
                  <a:close/>
                  <a:moveTo>
                    <a:pt x="249244" y="60637"/>
                  </a:moveTo>
                  <a:lnTo>
                    <a:pt x="44494" y="60637"/>
                  </a:lnTo>
                  <a:lnTo>
                    <a:pt x="44494" y="48825"/>
                  </a:lnTo>
                  <a:lnTo>
                    <a:pt x="249244" y="48825"/>
                  </a:lnTo>
                  <a:lnTo>
                    <a:pt x="249244" y="60637"/>
                  </a:lnTo>
                  <a:close/>
                  <a:moveTo>
                    <a:pt x="249244" y="28744"/>
                  </a:moveTo>
                  <a:lnTo>
                    <a:pt x="249244" y="40162"/>
                  </a:lnTo>
                  <a:lnTo>
                    <a:pt x="44494" y="40162"/>
                  </a:lnTo>
                  <a:lnTo>
                    <a:pt x="44494" y="28744"/>
                  </a:lnTo>
                  <a:lnTo>
                    <a:pt x="249244" y="28744"/>
                  </a:lnTo>
                  <a:close/>
                  <a:moveTo>
                    <a:pt x="44100" y="117338"/>
                  </a:moveTo>
                  <a:lnTo>
                    <a:pt x="44100" y="90169"/>
                  </a:lnTo>
                  <a:lnTo>
                    <a:pt x="248850" y="90169"/>
                  </a:lnTo>
                  <a:lnTo>
                    <a:pt x="248850" y="117338"/>
                  </a:lnTo>
                  <a:lnTo>
                    <a:pt x="44100" y="117338"/>
                  </a:lnTo>
                  <a:close/>
                  <a:moveTo>
                    <a:pt x="324450" y="104344"/>
                  </a:moveTo>
                  <a:lnTo>
                    <a:pt x="271294" y="104344"/>
                  </a:lnTo>
                  <a:lnTo>
                    <a:pt x="271294" y="90563"/>
                  </a:lnTo>
                  <a:lnTo>
                    <a:pt x="324450" y="90563"/>
                  </a:lnTo>
                  <a:lnTo>
                    <a:pt x="324450" y="104344"/>
                  </a:lnTo>
                  <a:close/>
                  <a:moveTo>
                    <a:pt x="325631" y="77569"/>
                  </a:moveTo>
                  <a:lnTo>
                    <a:pt x="272081" y="77569"/>
                  </a:lnTo>
                  <a:lnTo>
                    <a:pt x="272081" y="63787"/>
                  </a:lnTo>
                  <a:lnTo>
                    <a:pt x="325631" y="63787"/>
                  </a:lnTo>
                  <a:lnTo>
                    <a:pt x="325631" y="77569"/>
                  </a:lnTo>
                  <a:close/>
                  <a:moveTo>
                    <a:pt x="325631" y="50006"/>
                  </a:moveTo>
                  <a:lnTo>
                    <a:pt x="272081" y="50006"/>
                  </a:lnTo>
                  <a:lnTo>
                    <a:pt x="272081" y="35831"/>
                  </a:lnTo>
                  <a:lnTo>
                    <a:pt x="325631" y="35831"/>
                  </a:lnTo>
                  <a:lnTo>
                    <a:pt x="325631" y="50006"/>
                  </a:lnTo>
                  <a:close/>
                  <a:moveTo>
                    <a:pt x="412256" y="104344"/>
                  </a:moveTo>
                  <a:lnTo>
                    <a:pt x="358706" y="104344"/>
                  </a:lnTo>
                  <a:lnTo>
                    <a:pt x="358706" y="90563"/>
                  </a:lnTo>
                  <a:lnTo>
                    <a:pt x="412256" y="90563"/>
                  </a:lnTo>
                  <a:lnTo>
                    <a:pt x="412256" y="104344"/>
                  </a:lnTo>
                  <a:close/>
                  <a:moveTo>
                    <a:pt x="412650" y="77569"/>
                  </a:moveTo>
                  <a:lnTo>
                    <a:pt x="359100" y="77569"/>
                  </a:lnTo>
                  <a:lnTo>
                    <a:pt x="359100" y="63787"/>
                  </a:lnTo>
                  <a:lnTo>
                    <a:pt x="412650" y="63787"/>
                  </a:lnTo>
                  <a:lnTo>
                    <a:pt x="412650" y="77569"/>
                  </a:lnTo>
                  <a:close/>
                  <a:moveTo>
                    <a:pt x="499275" y="104344"/>
                  </a:moveTo>
                  <a:lnTo>
                    <a:pt x="445725" y="104344"/>
                  </a:lnTo>
                  <a:lnTo>
                    <a:pt x="445725" y="90563"/>
                  </a:lnTo>
                  <a:lnTo>
                    <a:pt x="499275" y="90563"/>
                  </a:lnTo>
                  <a:lnTo>
                    <a:pt x="499275" y="104344"/>
                  </a:lnTo>
                  <a:close/>
                  <a:moveTo>
                    <a:pt x="500063" y="77569"/>
                  </a:moveTo>
                  <a:lnTo>
                    <a:pt x="446513" y="77569"/>
                  </a:lnTo>
                  <a:lnTo>
                    <a:pt x="446513" y="63787"/>
                  </a:lnTo>
                  <a:lnTo>
                    <a:pt x="500063" y="63787"/>
                  </a:lnTo>
                  <a:lnTo>
                    <a:pt x="500063" y="77569"/>
                  </a:lnTo>
                  <a:close/>
                  <a:moveTo>
                    <a:pt x="500063" y="50006"/>
                  </a:moveTo>
                  <a:lnTo>
                    <a:pt x="446513" y="50006"/>
                  </a:lnTo>
                  <a:lnTo>
                    <a:pt x="446513" y="35831"/>
                  </a:lnTo>
                  <a:lnTo>
                    <a:pt x="500063" y="35831"/>
                  </a:lnTo>
                  <a:lnTo>
                    <a:pt x="500063" y="50006"/>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9" name="Google Shape;539;p33"/>
            <p:cNvSpPr/>
            <p:nvPr/>
          </p:nvSpPr>
          <p:spPr>
            <a:xfrm>
              <a:off x="1639631" y="2059615"/>
              <a:ext cx="529987" cy="122062"/>
            </a:xfrm>
            <a:custGeom>
              <a:avLst/>
              <a:gdLst/>
              <a:ahLst/>
              <a:cxnLst/>
              <a:rect l="l" t="t" r="r" b="b"/>
              <a:pathLst>
                <a:path w="529987" h="122062" extrusionOk="0">
                  <a:moveTo>
                    <a:pt x="496913" y="25594"/>
                  </a:moveTo>
                  <a:lnTo>
                    <a:pt x="269719" y="25594"/>
                  </a:lnTo>
                  <a:lnTo>
                    <a:pt x="269719" y="17325"/>
                  </a:lnTo>
                  <a:lnTo>
                    <a:pt x="279563" y="17325"/>
                  </a:lnTo>
                  <a:lnTo>
                    <a:pt x="279563" y="0"/>
                  </a:lnTo>
                  <a:lnTo>
                    <a:pt x="0" y="0"/>
                  </a:lnTo>
                  <a:lnTo>
                    <a:pt x="0" y="17325"/>
                  </a:lnTo>
                  <a:lnTo>
                    <a:pt x="16144" y="17325"/>
                  </a:lnTo>
                  <a:cubicBezTo>
                    <a:pt x="49219" y="35438"/>
                    <a:pt x="72450" y="74813"/>
                    <a:pt x="72450" y="120487"/>
                  </a:cubicBezTo>
                  <a:cubicBezTo>
                    <a:pt x="72450" y="120881"/>
                    <a:pt x="72450" y="121275"/>
                    <a:pt x="72450" y="122063"/>
                  </a:cubicBezTo>
                  <a:lnTo>
                    <a:pt x="529988" y="122063"/>
                  </a:lnTo>
                  <a:lnTo>
                    <a:pt x="529988" y="62212"/>
                  </a:lnTo>
                  <a:lnTo>
                    <a:pt x="496913" y="25594"/>
                  </a:lnTo>
                  <a:close/>
                  <a:moveTo>
                    <a:pt x="204750" y="109069"/>
                  </a:moveTo>
                  <a:lnTo>
                    <a:pt x="195300" y="109069"/>
                  </a:lnTo>
                  <a:lnTo>
                    <a:pt x="195300" y="12600"/>
                  </a:lnTo>
                  <a:lnTo>
                    <a:pt x="204750" y="12600"/>
                  </a:lnTo>
                  <a:lnTo>
                    <a:pt x="204750" y="109069"/>
                  </a:lnTo>
                  <a:close/>
                  <a:moveTo>
                    <a:pt x="229556" y="109069"/>
                  </a:moveTo>
                  <a:lnTo>
                    <a:pt x="220106" y="109069"/>
                  </a:lnTo>
                  <a:lnTo>
                    <a:pt x="220106" y="12600"/>
                  </a:lnTo>
                  <a:lnTo>
                    <a:pt x="229556" y="12600"/>
                  </a:lnTo>
                  <a:lnTo>
                    <a:pt x="229556" y="109069"/>
                  </a:lnTo>
                  <a:close/>
                  <a:moveTo>
                    <a:pt x="252000" y="109069"/>
                  </a:moveTo>
                  <a:lnTo>
                    <a:pt x="242550" y="109069"/>
                  </a:lnTo>
                  <a:lnTo>
                    <a:pt x="242550" y="12600"/>
                  </a:lnTo>
                  <a:lnTo>
                    <a:pt x="252000" y="12600"/>
                  </a:lnTo>
                  <a:lnTo>
                    <a:pt x="252000" y="109069"/>
                  </a:lnTo>
                  <a:close/>
                  <a:moveTo>
                    <a:pt x="326813" y="106313"/>
                  </a:moveTo>
                  <a:lnTo>
                    <a:pt x="285075" y="106313"/>
                  </a:lnTo>
                  <a:lnTo>
                    <a:pt x="285075" y="81112"/>
                  </a:lnTo>
                  <a:lnTo>
                    <a:pt x="326813" y="81112"/>
                  </a:lnTo>
                  <a:lnTo>
                    <a:pt x="326813" y="106313"/>
                  </a:lnTo>
                  <a:close/>
                  <a:moveTo>
                    <a:pt x="326813" y="65756"/>
                  </a:moveTo>
                  <a:lnTo>
                    <a:pt x="285075" y="65756"/>
                  </a:lnTo>
                  <a:lnTo>
                    <a:pt x="285075" y="40163"/>
                  </a:lnTo>
                  <a:lnTo>
                    <a:pt x="326813" y="40163"/>
                  </a:lnTo>
                  <a:lnTo>
                    <a:pt x="326813" y="65756"/>
                  </a:lnTo>
                  <a:close/>
                  <a:moveTo>
                    <a:pt x="379969" y="106313"/>
                  </a:moveTo>
                  <a:lnTo>
                    <a:pt x="338231" y="106313"/>
                  </a:lnTo>
                  <a:lnTo>
                    <a:pt x="338231" y="81112"/>
                  </a:lnTo>
                  <a:lnTo>
                    <a:pt x="379969" y="81112"/>
                  </a:lnTo>
                  <a:lnTo>
                    <a:pt x="379969" y="106313"/>
                  </a:lnTo>
                  <a:close/>
                  <a:moveTo>
                    <a:pt x="379969" y="65756"/>
                  </a:moveTo>
                  <a:lnTo>
                    <a:pt x="338231" y="65756"/>
                  </a:lnTo>
                  <a:lnTo>
                    <a:pt x="338231" y="40163"/>
                  </a:lnTo>
                  <a:lnTo>
                    <a:pt x="379969" y="40163"/>
                  </a:lnTo>
                  <a:lnTo>
                    <a:pt x="379969" y="65756"/>
                  </a:lnTo>
                  <a:close/>
                  <a:moveTo>
                    <a:pt x="432731" y="107100"/>
                  </a:moveTo>
                  <a:lnTo>
                    <a:pt x="390994" y="107100"/>
                  </a:lnTo>
                  <a:lnTo>
                    <a:pt x="390994" y="81900"/>
                  </a:lnTo>
                  <a:lnTo>
                    <a:pt x="432731" y="81900"/>
                  </a:lnTo>
                  <a:lnTo>
                    <a:pt x="432731" y="107100"/>
                  </a:lnTo>
                  <a:close/>
                  <a:moveTo>
                    <a:pt x="432731" y="66544"/>
                  </a:moveTo>
                  <a:lnTo>
                    <a:pt x="390994" y="66544"/>
                  </a:lnTo>
                  <a:lnTo>
                    <a:pt x="390994" y="41344"/>
                  </a:lnTo>
                  <a:lnTo>
                    <a:pt x="432731" y="41344"/>
                  </a:lnTo>
                  <a:lnTo>
                    <a:pt x="432731" y="66544"/>
                  </a:lnTo>
                  <a:close/>
                  <a:moveTo>
                    <a:pt x="485887" y="107100"/>
                  </a:moveTo>
                  <a:lnTo>
                    <a:pt x="444150" y="107100"/>
                  </a:lnTo>
                  <a:lnTo>
                    <a:pt x="444150" y="81900"/>
                  </a:lnTo>
                  <a:lnTo>
                    <a:pt x="485887" y="81900"/>
                  </a:lnTo>
                  <a:lnTo>
                    <a:pt x="485887" y="107100"/>
                  </a:lnTo>
                  <a:close/>
                  <a:moveTo>
                    <a:pt x="485887" y="66544"/>
                  </a:moveTo>
                  <a:lnTo>
                    <a:pt x="444150" y="66544"/>
                  </a:lnTo>
                  <a:lnTo>
                    <a:pt x="444150" y="41344"/>
                  </a:lnTo>
                  <a:lnTo>
                    <a:pt x="485887" y="41344"/>
                  </a:lnTo>
                  <a:lnTo>
                    <a:pt x="485887" y="66544"/>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540" name="Google Shape;540;p33"/>
            <p:cNvGrpSpPr/>
            <p:nvPr/>
          </p:nvGrpSpPr>
          <p:grpSpPr>
            <a:xfrm>
              <a:off x="1977075" y="1934403"/>
              <a:ext cx="125606" cy="147261"/>
              <a:chOff x="1977075" y="1934403"/>
              <a:chExt cx="125606" cy="147261"/>
            </a:xfrm>
            <a:grpFill/>
          </p:grpSpPr>
          <p:sp>
            <p:nvSpPr>
              <p:cNvPr id="541" name="Google Shape;541;p33"/>
              <p:cNvSpPr/>
              <p:nvPr/>
            </p:nvSpPr>
            <p:spPr>
              <a:xfrm>
                <a:off x="2045194" y="1950546"/>
                <a:ext cx="57487" cy="131118"/>
              </a:xfrm>
              <a:custGeom>
                <a:avLst/>
                <a:gdLst/>
                <a:ahLst/>
                <a:cxnLst/>
                <a:rect l="l" t="t" r="r" b="b"/>
                <a:pathLst>
                  <a:path w="57487" h="131118" extrusionOk="0">
                    <a:moveTo>
                      <a:pt x="46069" y="0"/>
                    </a:moveTo>
                    <a:lnTo>
                      <a:pt x="11813" y="0"/>
                    </a:lnTo>
                    <a:lnTo>
                      <a:pt x="0" y="131119"/>
                    </a:lnTo>
                    <a:lnTo>
                      <a:pt x="57488" y="131119"/>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2" name="Google Shape;542;p33"/>
              <p:cNvSpPr/>
              <p:nvPr/>
            </p:nvSpPr>
            <p:spPr>
              <a:xfrm>
                <a:off x="2048737" y="1935190"/>
                <a:ext cx="51581" cy="11812"/>
              </a:xfrm>
              <a:custGeom>
                <a:avLst/>
                <a:gdLst/>
                <a:ahLst/>
                <a:cxnLst/>
                <a:rect l="l" t="t" r="r" b="b"/>
                <a:pathLst>
                  <a:path w="51581" h="11812" extrusionOk="0">
                    <a:moveTo>
                      <a:pt x="2756" y="11813"/>
                    </a:moveTo>
                    <a:lnTo>
                      <a:pt x="48825" y="11813"/>
                    </a:lnTo>
                    <a:cubicBezTo>
                      <a:pt x="50400" y="11813"/>
                      <a:pt x="51581" y="10237"/>
                      <a:pt x="51581" y="8662"/>
                    </a:cubicBezTo>
                    <a:lnTo>
                      <a:pt x="51581" y="2756"/>
                    </a:lnTo>
                    <a:cubicBezTo>
                      <a:pt x="51581" y="1181"/>
                      <a:pt x="50400" y="0"/>
                      <a:pt x="48825" y="0"/>
                    </a:cubicBezTo>
                    <a:lnTo>
                      <a:pt x="2756" y="0"/>
                    </a:lnTo>
                    <a:cubicBezTo>
                      <a:pt x="1181" y="0"/>
                      <a:pt x="0" y="1575"/>
                      <a:pt x="0" y="2756"/>
                    </a:cubicBezTo>
                    <a:lnTo>
                      <a:pt x="0" y="8662"/>
                    </a:lnTo>
                    <a:cubicBezTo>
                      <a:pt x="0" y="10631"/>
                      <a:pt x="1181" y="11813"/>
                      <a:pt x="2756" y="11813"/>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3" name="Google Shape;543;p33"/>
              <p:cNvSpPr/>
              <p:nvPr/>
            </p:nvSpPr>
            <p:spPr>
              <a:xfrm>
                <a:off x="1977075" y="1949759"/>
                <a:ext cx="57487" cy="131118"/>
              </a:xfrm>
              <a:custGeom>
                <a:avLst/>
                <a:gdLst/>
                <a:ahLst/>
                <a:cxnLst/>
                <a:rect l="l" t="t" r="r" b="b"/>
                <a:pathLst>
                  <a:path w="57487" h="131118" extrusionOk="0">
                    <a:moveTo>
                      <a:pt x="11813" y="0"/>
                    </a:moveTo>
                    <a:lnTo>
                      <a:pt x="0" y="131119"/>
                    </a:lnTo>
                    <a:lnTo>
                      <a:pt x="57488" y="131119"/>
                    </a:lnTo>
                    <a:lnTo>
                      <a:pt x="45281"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4" name="Google Shape;544;p33"/>
              <p:cNvSpPr/>
              <p:nvPr/>
            </p:nvSpPr>
            <p:spPr>
              <a:xfrm>
                <a:off x="1980619" y="1934403"/>
                <a:ext cx="51581" cy="11812"/>
              </a:xfrm>
              <a:custGeom>
                <a:avLst/>
                <a:gdLst/>
                <a:ahLst/>
                <a:cxnLst/>
                <a:rect l="l" t="t" r="r" b="b"/>
                <a:pathLst>
                  <a:path w="51581" h="11812" extrusionOk="0">
                    <a:moveTo>
                      <a:pt x="2756" y="11813"/>
                    </a:moveTo>
                    <a:lnTo>
                      <a:pt x="48825" y="11813"/>
                    </a:lnTo>
                    <a:cubicBezTo>
                      <a:pt x="50400" y="11813"/>
                      <a:pt x="51581" y="10237"/>
                      <a:pt x="51581" y="9056"/>
                    </a:cubicBezTo>
                    <a:lnTo>
                      <a:pt x="51581" y="2756"/>
                    </a:lnTo>
                    <a:cubicBezTo>
                      <a:pt x="51581" y="1181"/>
                      <a:pt x="50400" y="0"/>
                      <a:pt x="48825" y="0"/>
                    </a:cubicBezTo>
                    <a:lnTo>
                      <a:pt x="2756" y="0"/>
                    </a:lnTo>
                    <a:cubicBezTo>
                      <a:pt x="1181" y="0"/>
                      <a:pt x="0" y="1575"/>
                      <a:pt x="0" y="2756"/>
                    </a:cubicBezTo>
                    <a:lnTo>
                      <a:pt x="0" y="9056"/>
                    </a:lnTo>
                    <a:cubicBezTo>
                      <a:pt x="0" y="10237"/>
                      <a:pt x="1181" y="11813"/>
                      <a:pt x="2756" y="11813"/>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545" name="Google Shape;545;p33"/>
          <p:cNvGrpSpPr/>
          <p:nvPr/>
        </p:nvGrpSpPr>
        <p:grpSpPr>
          <a:xfrm>
            <a:off x="1201684" y="287583"/>
            <a:ext cx="490588" cy="570753"/>
            <a:chOff x="1682477" y="468305"/>
            <a:chExt cx="491473" cy="571725"/>
          </a:xfrm>
          <a:solidFill>
            <a:srgbClr val="203752"/>
          </a:solidFill>
        </p:grpSpPr>
        <p:grpSp>
          <p:nvGrpSpPr>
            <p:cNvPr id="546" name="Google Shape;546;p33"/>
            <p:cNvGrpSpPr/>
            <p:nvPr/>
          </p:nvGrpSpPr>
          <p:grpSpPr>
            <a:xfrm>
              <a:off x="1682477" y="474764"/>
              <a:ext cx="289481" cy="492493"/>
              <a:chOff x="1682477" y="474764"/>
              <a:chExt cx="289481" cy="492493"/>
            </a:xfrm>
            <a:grpFill/>
          </p:grpSpPr>
          <p:sp>
            <p:nvSpPr>
              <p:cNvPr id="547" name="Google Shape;547;p33"/>
              <p:cNvSpPr/>
              <p:nvPr/>
            </p:nvSpPr>
            <p:spPr>
              <a:xfrm>
                <a:off x="1682477" y="714793"/>
                <a:ext cx="162691" cy="252464"/>
              </a:xfrm>
              <a:custGeom>
                <a:avLst/>
                <a:gdLst/>
                <a:ahLst/>
                <a:cxnLst/>
                <a:rect l="l" t="t" r="r" b="b"/>
                <a:pathLst>
                  <a:path w="162691" h="252464" extrusionOk="0">
                    <a:moveTo>
                      <a:pt x="134736" y="241762"/>
                    </a:moveTo>
                    <a:cubicBezTo>
                      <a:pt x="128436" y="243338"/>
                      <a:pt x="121348" y="245700"/>
                      <a:pt x="112686" y="246488"/>
                    </a:cubicBezTo>
                    <a:cubicBezTo>
                      <a:pt x="104417" y="247275"/>
                      <a:pt x="95754" y="247275"/>
                      <a:pt x="87092" y="244912"/>
                    </a:cubicBezTo>
                    <a:cubicBezTo>
                      <a:pt x="80004" y="243338"/>
                      <a:pt x="73704" y="239794"/>
                      <a:pt x="68586" y="235463"/>
                    </a:cubicBezTo>
                    <a:cubicBezTo>
                      <a:pt x="72129" y="235463"/>
                      <a:pt x="75673" y="235069"/>
                      <a:pt x="79217" y="234675"/>
                    </a:cubicBezTo>
                    <a:cubicBezTo>
                      <a:pt x="87486" y="233887"/>
                      <a:pt x="95361" y="231919"/>
                      <a:pt x="102054" y="229556"/>
                    </a:cubicBezTo>
                    <a:cubicBezTo>
                      <a:pt x="108354" y="227588"/>
                      <a:pt x="114261" y="225225"/>
                      <a:pt x="118198" y="223256"/>
                    </a:cubicBezTo>
                    <a:cubicBezTo>
                      <a:pt x="127648" y="219319"/>
                      <a:pt x="131979" y="216169"/>
                      <a:pt x="131979" y="216169"/>
                    </a:cubicBezTo>
                    <a:cubicBezTo>
                      <a:pt x="131979" y="216169"/>
                      <a:pt x="126861" y="218925"/>
                      <a:pt x="117411" y="222075"/>
                    </a:cubicBezTo>
                    <a:cubicBezTo>
                      <a:pt x="113473" y="223650"/>
                      <a:pt x="107567" y="226012"/>
                      <a:pt x="101267" y="227194"/>
                    </a:cubicBezTo>
                    <a:cubicBezTo>
                      <a:pt x="94179" y="228769"/>
                      <a:pt x="86698" y="229950"/>
                      <a:pt x="78429" y="230738"/>
                    </a:cubicBezTo>
                    <a:cubicBezTo>
                      <a:pt x="73704" y="231131"/>
                      <a:pt x="68586" y="230738"/>
                      <a:pt x="62679" y="230344"/>
                    </a:cubicBezTo>
                    <a:cubicBezTo>
                      <a:pt x="59923" y="226800"/>
                      <a:pt x="57561" y="222863"/>
                      <a:pt x="55592" y="218531"/>
                    </a:cubicBezTo>
                    <a:cubicBezTo>
                      <a:pt x="54411" y="216169"/>
                      <a:pt x="53229" y="214200"/>
                      <a:pt x="52442" y="211444"/>
                    </a:cubicBezTo>
                    <a:cubicBezTo>
                      <a:pt x="51261" y="209081"/>
                      <a:pt x="50867" y="206325"/>
                      <a:pt x="50079" y="203963"/>
                    </a:cubicBezTo>
                    <a:cubicBezTo>
                      <a:pt x="47717" y="194119"/>
                      <a:pt x="47717" y="183094"/>
                      <a:pt x="48898" y="172856"/>
                    </a:cubicBezTo>
                    <a:cubicBezTo>
                      <a:pt x="50079" y="162225"/>
                      <a:pt x="52442" y="151594"/>
                      <a:pt x="55198" y="141356"/>
                    </a:cubicBezTo>
                    <a:cubicBezTo>
                      <a:pt x="58742" y="131119"/>
                      <a:pt x="62286" y="121275"/>
                      <a:pt x="66223" y="111825"/>
                    </a:cubicBezTo>
                    <a:cubicBezTo>
                      <a:pt x="74492" y="92925"/>
                      <a:pt x="83548" y="75994"/>
                      <a:pt x="91817" y="62213"/>
                    </a:cubicBezTo>
                    <a:cubicBezTo>
                      <a:pt x="97723" y="52762"/>
                      <a:pt x="102842" y="44494"/>
                      <a:pt x="107567" y="37800"/>
                    </a:cubicBezTo>
                    <a:cubicBezTo>
                      <a:pt x="102842" y="31500"/>
                      <a:pt x="96542" y="22838"/>
                      <a:pt x="92998" y="20081"/>
                    </a:cubicBezTo>
                    <a:cubicBezTo>
                      <a:pt x="92998" y="20475"/>
                      <a:pt x="92998" y="20475"/>
                      <a:pt x="92998" y="20475"/>
                    </a:cubicBezTo>
                    <a:cubicBezTo>
                      <a:pt x="89848" y="22838"/>
                      <a:pt x="87879" y="24412"/>
                      <a:pt x="85911" y="26381"/>
                    </a:cubicBezTo>
                    <a:cubicBezTo>
                      <a:pt x="81973" y="33469"/>
                      <a:pt x="77248" y="42131"/>
                      <a:pt x="72523" y="51581"/>
                    </a:cubicBezTo>
                    <a:cubicBezTo>
                      <a:pt x="65042" y="66938"/>
                      <a:pt x="56379" y="85444"/>
                      <a:pt x="49292" y="105525"/>
                    </a:cubicBezTo>
                    <a:cubicBezTo>
                      <a:pt x="45748" y="115762"/>
                      <a:pt x="42204" y="126394"/>
                      <a:pt x="39842" y="137419"/>
                    </a:cubicBezTo>
                    <a:cubicBezTo>
                      <a:pt x="37479" y="148838"/>
                      <a:pt x="35117" y="160256"/>
                      <a:pt x="35117" y="172069"/>
                    </a:cubicBezTo>
                    <a:cubicBezTo>
                      <a:pt x="34329" y="183881"/>
                      <a:pt x="35511" y="196088"/>
                      <a:pt x="39054" y="207113"/>
                    </a:cubicBezTo>
                    <a:cubicBezTo>
                      <a:pt x="39448" y="209869"/>
                      <a:pt x="40629" y="212625"/>
                      <a:pt x="41811" y="215381"/>
                    </a:cubicBezTo>
                    <a:cubicBezTo>
                      <a:pt x="42992" y="217744"/>
                      <a:pt x="44173" y="220500"/>
                      <a:pt x="45748" y="223256"/>
                    </a:cubicBezTo>
                    <a:cubicBezTo>
                      <a:pt x="46142" y="224438"/>
                      <a:pt x="46929" y="225225"/>
                      <a:pt x="47323" y="226406"/>
                    </a:cubicBezTo>
                    <a:cubicBezTo>
                      <a:pt x="40236" y="223650"/>
                      <a:pt x="33542" y="218531"/>
                      <a:pt x="28029" y="212231"/>
                    </a:cubicBezTo>
                    <a:cubicBezTo>
                      <a:pt x="25273" y="208294"/>
                      <a:pt x="22123" y="204356"/>
                      <a:pt x="20548" y="199631"/>
                    </a:cubicBezTo>
                    <a:cubicBezTo>
                      <a:pt x="19367" y="197269"/>
                      <a:pt x="18186" y="195300"/>
                      <a:pt x="17398" y="192544"/>
                    </a:cubicBezTo>
                    <a:cubicBezTo>
                      <a:pt x="16217" y="190181"/>
                      <a:pt x="15823" y="187425"/>
                      <a:pt x="15036" y="185456"/>
                    </a:cubicBezTo>
                    <a:cubicBezTo>
                      <a:pt x="12673" y="175219"/>
                      <a:pt x="12673" y="164588"/>
                      <a:pt x="13854" y="153956"/>
                    </a:cubicBezTo>
                    <a:cubicBezTo>
                      <a:pt x="15036" y="143325"/>
                      <a:pt x="17398" y="133088"/>
                      <a:pt x="20154" y="122850"/>
                    </a:cubicBezTo>
                    <a:cubicBezTo>
                      <a:pt x="23698" y="112613"/>
                      <a:pt x="27242" y="102769"/>
                      <a:pt x="31179" y="93319"/>
                    </a:cubicBezTo>
                    <a:cubicBezTo>
                      <a:pt x="39448" y="74813"/>
                      <a:pt x="48504" y="57881"/>
                      <a:pt x="56773" y="43706"/>
                    </a:cubicBezTo>
                    <a:cubicBezTo>
                      <a:pt x="60317" y="37800"/>
                      <a:pt x="63861" y="32681"/>
                      <a:pt x="66617" y="27563"/>
                    </a:cubicBezTo>
                    <a:cubicBezTo>
                      <a:pt x="67798" y="23625"/>
                      <a:pt x="70161" y="17719"/>
                      <a:pt x="74098" y="7875"/>
                    </a:cubicBezTo>
                    <a:cubicBezTo>
                      <a:pt x="74098" y="7875"/>
                      <a:pt x="74098" y="7875"/>
                      <a:pt x="74098" y="7481"/>
                    </a:cubicBezTo>
                    <a:cubicBezTo>
                      <a:pt x="70948" y="5906"/>
                      <a:pt x="62286" y="2362"/>
                      <a:pt x="55592" y="0"/>
                    </a:cubicBezTo>
                    <a:cubicBezTo>
                      <a:pt x="50473" y="8269"/>
                      <a:pt x="43779" y="19688"/>
                      <a:pt x="37479" y="33075"/>
                    </a:cubicBezTo>
                    <a:cubicBezTo>
                      <a:pt x="29998" y="48037"/>
                      <a:pt x="21336" y="66544"/>
                      <a:pt x="14248" y="87019"/>
                    </a:cubicBezTo>
                    <a:cubicBezTo>
                      <a:pt x="10704" y="97256"/>
                      <a:pt x="7161" y="107887"/>
                      <a:pt x="4798" y="118912"/>
                    </a:cubicBezTo>
                    <a:cubicBezTo>
                      <a:pt x="2436" y="129938"/>
                      <a:pt x="861" y="141750"/>
                      <a:pt x="73" y="153169"/>
                    </a:cubicBezTo>
                    <a:cubicBezTo>
                      <a:pt x="-321" y="164981"/>
                      <a:pt x="861" y="177188"/>
                      <a:pt x="4011" y="188213"/>
                    </a:cubicBezTo>
                    <a:cubicBezTo>
                      <a:pt x="4798" y="190969"/>
                      <a:pt x="5586" y="193725"/>
                      <a:pt x="6767" y="196481"/>
                    </a:cubicBezTo>
                    <a:cubicBezTo>
                      <a:pt x="7948" y="198844"/>
                      <a:pt x="9129" y="201600"/>
                      <a:pt x="10704" y="204356"/>
                    </a:cubicBezTo>
                    <a:cubicBezTo>
                      <a:pt x="13461" y="209475"/>
                      <a:pt x="16611" y="213806"/>
                      <a:pt x="20548" y="218137"/>
                    </a:cubicBezTo>
                    <a:cubicBezTo>
                      <a:pt x="24486" y="222075"/>
                      <a:pt x="28817" y="225619"/>
                      <a:pt x="33936" y="228375"/>
                    </a:cubicBezTo>
                    <a:cubicBezTo>
                      <a:pt x="38661" y="231131"/>
                      <a:pt x="43386" y="232706"/>
                      <a:pt x="48504" y="234281"/>
                    </a:cubicBezTo>
                    <a:cubicBezTo>
                      <a:pt x="49686" y="234675"/>
                      <a:pt x="51261" y="235069"/>
                      <a:pt x="52442" y="235069"/>
                    </a:cubicBezTo>
                    <a:cubicBezTo>
                      <a:pt x="53229" y="235856"/>
                      <a:pt x="54017" y="236644"/>
                      <a:pt x="54804" y="237037"/>
                    </a:cubicBezTo>
                    <a:cubicBezTo>
                      <a:pt x="58742" y="240975"/>
                      <a:pt x="63073" y="244519"/>
                      <a:pt x="68192" y="246488"/>
                    </a:cubicBezTo>
                    <a:cubicBezTo>
                      <a:pt x="72917" y="249244"/>
                      <a:pt x="78036" y="250425"/>
                      <a:pt x="83154" y="251606"/>
                    </a:cubicBezTo>
                    <a:cubicBezTo>
                      <a:pt x="92998" y="253181"/>
                      <a:pt x="102448" y="252394"/>
                      <a:pt x="111111" y="250819"/>
                    </a:cubicBezTo>
                    <a:cubicBezTo>
                      <a:pt x="119379" y="249244"/>
                      <a:pt x="126861" y="246488"/>
                      <a:pt x="133161" y="244125"/>
                    </a:cubicBezTo>
                    <a:cubicBezTo>
                      <a:pt x="139461" y="241369"/>
                      <a:pt x="144973" y="239006"/>
                      <a:pt x="149304" y="236644"/>
                    </a:cubicBezTo>
                    <a:cubicBezTo>
                      <a:pt x="157967" y="231919"/>
                      <a:pt x="162692" y="228769"/>
                      <a:pt x="162692" y="228769"/>
                    </a:cubicBezTo>
                    <a:cubicBezTo>
                      <a:pt x="162692" y="228769"/>
                      <a:pt x="157573" y="231525"/>
                      <a:pt x="148911" y="235463"/>
                    </a:cubicBezTo>
                    <a:cubicBezTo>
                      <a:pt x="146942" y="237431"/>
                      <a:pt x="141429" y="239794"/>
                      <a:pt x="134736" y="241762"/>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8" name="Google Shape;548;p33"/>
              <p:cNvSpPr/>
              <p:nvPr/>
            </p:nvSpPr>
            <p:spPr>
              <a:xfrm>
                <a:off x="1700394" y="474764"/>
                <a:ext cx="271564" cy="292802"/>
              </a:xfrm>
              <a:custGeom>
                <a:avLst/>
                <a:gdLst/>
                <a:ahLst/>
                <a:cxnLst/>
                <a:rect l="l" t="t" r="r" b="b"/>
                <a:pathLst>
                  <a:path w="271564" h="292802" extrusionOk="0">
                    <a:moveTo>
                      <a:pt x="227462" y="145135"/>
                    </a:moveTo>
                    <a:cubicBezTo>
                      <a:pt x="231400" y="141197"/>
                      <a:pt x="247150" y="121116"/>
                      <a:pt x="247150" y="118360"/>
                    </a:cubicBezTo>
                    <a:cubicBezTo>
                      <a:pt x="246362" y="115603"/>
                      <a:pt x="232581" y="105366"/>
                      <a:pt x="230219" y="105760"/>
                    </a:cubicBezTo>
                    <a:cubicBezTo>
                      <a:pt x="227856" y="106547"/>
                      <a:pt x="219194" y="119147"/>
                      <a:pt x="217619" y="123085"/>
                    </a:cubicBezTo>
                    <a:cubicBezTo>
                      <a:pt x="215256" y="123478"/>
                      <a:pt x="204231" y="92372"/>
                      <a:pt x="206594" y="89616"/>
                    </a:cubicBezTo>
                    <a:cubicBezTo>
                      <a:pt x="208169" y="86860"/>
                      <a:pt x="231006" y="58903"/>
                      <a:pt x="244787" y="40003"/>
                    </a:cubicBezTo>
                    <a:cubicBezTo>
                      <a:pt x="256600" y="23860"/>
                      <a:pt x="255812" y="1810"/>
                      <a:pt x="253450" y="235"/>
                    </a:cubicBezTo>
                    <a:cubicBezTo>
                      <a:pt x="251087" y="-1340"/>
                      <a:pt x="229825" y="4960"/>
                      <a:pt x="218012" y="20710"/>
                    </a:cubicBezTo>
                    <a:cubicBezTo>
                      <a:pt x="204231" y="39610"/>
                      <a:pt x="183756" y="69141"/>
                      <a:pt x="181787" y="71897"/>
                    </a:cubicBezTo>
                    <a:cubicBezTo>
                      <a:pt x="179425" y="74653"/>
                      <a:pt x="147137" y="73472"/>
                      <a:pt x="147137" y="71503"/>
                    </a:cubicBezTo>
                    <a:cubicBezTo>
                      <a:pt x="149894" y="68747"/>
                      <a:pt x="159344" y="56541"/>
                      <a:pt x="159344" y="54178"/>
                    </a:cubicBezTo>
                    <a:cubicBezTo>
                      <a:pt x="159344" y="52210"/>
                      <a:pt x="145169" y="41578"/>
                      <a:pt x="142412" y="41972"/>
                    </a:cubicBezTo>
                    <a:cubicBezTo>
                      <a:pt x="140050" y="42366"/>
                      <a:pt x="125087" y="63628"/>
                      <a:pt x="122725" y="68747"/>
                    </a:cubicBezTo>
                    <a:cubicBezTo>
                      <a:pt x="120362" y="69928"/>
                      <a:pt x="22712" y="52997"/>
                      <a:pt x="14444" y="55753"/>
                    </a:cubicBezTo>
                    <a:cubicBezTo>
                      <a:pt x="6175" y="58903"/>
                      <a:pt x="-2488" y="67960"/>
                      <a:pt x="662" y="69928"/>
                    </a:cubicBezTo>
                    <a:cubicBezTo>
                      <a:pt x="3025" y="71897"/>
                      <a:pt x="79806" y="93553"/>
                      <a:pt x="93981" y="99460"/>
                    </a:cubicBezTo>
                    <a:cubicBezTo>
                      <a:pt x="107369" y="105760"/>
                      <a:pt x="135325" y="125053"/>
                      <a:pt x="135325" y="127810"/>
                    </a:cubicBezTo>
                    <a:cubicBezTo>
                      <a:pt x="135719" y="130566"/>
                      <a:pt x="82169" y="212466"/>
                      <a:pt x="79412" y="216403"/>
                    </a:cubicBezTo>
                    <a:cubicBezTo>
                      <a:pt x="75869" y="219947"/>
                      <a:pt x="46337" y="210497"/>
                      <a:pt x="35706" y="213647"/>
                    </a:cubicBezTo>
                    <a:cubicBezTo>
                      <a:pt x="25075" y="216797"/>
                      <a:pt x="18381" y="226247"/>
                      <a:pt x="18775" y="228610"/>
                    </a:cubicBezTo>
                    <a:cubicBezTo>
                      <a:pt x="19956" y="230972"/>
                      <a:pt x="64844" y="243178"/>
                      <a:pt x="62875" y="247116"/>
                    </a:cubicBezTo>
                    <a:cubicBezTo>
                      <a:pt x="61694" y="249872"/>
                      <a:pt x="53031" y="270347"/>
                      <a:pt x="54212" y="271922"/>
                    </a:cubicBezTo>
                    <a:cubicBezTo>
                      <a:pt x="55787" y="272710"/>
                      <a:pt x="72719" y="258141"/>
                      <a:pt x="75081" y="256172"/>
                    </a:cubicBezTo>
                    <a:cubicBezTo>
                      <a:pt x="78625" y="253416"/>
                      <a:pt x="103431" y="292397"/>
                      <a:pt x="105794" y="292791"/>
                    </a:cubicBezTo>
                    <a:cubicBezTo>
                      <a:pt x="108550" y="293185"/>
                      <a:pt x="115244" y="283341"/>
                      <a:pt x="115244" y="272316"/>
                    </a:cubicBezTo>
                    <a:cubicBezTo>
                      <a:pt x="115244" y="261685"/>
                      <a:pt x="97131" y="235697"/>
                      <a:pt x="100281" y="231760"/>
                    </a:cubicBezTo>
                    <a:cubicBezTo>
                      <a:pt x="102644" y="227428"/>
                      <a:pt x="164856" y="152222"/>
                      <a:pt x="167612" y="151828"/>
                    </a:cubicBezTo>
                    <a:cubicBezTo>
                      <a:pt x="170369" y="151435"/>
                      <a:pt x="197144" y="171910"/>
                      <a:pt x="206987" y="183328"/>
                    </a:cubicBezTo>
                    <a:cubicBezTo>
                      <a:pt x="216437" y="194747"/>
                      <a:pt x="259750" y="262078"/>
                      <a:pt x="262112" y="263653"/>
                    </a:cubicBezTo>
                    <a:cubicBezTo>
                      <a:pt x="264869" y="265228"/>
                      <a:pt x="270775" y="254597"/>
                      <a:pt x="271562" y="245935"/>
                    </a:cubicBezTo>
                    <a:cubicBezTo>
                      <a:pt x="271956" y="236485"/>
                      <a:pt x="226675" y="147891"/>
                      <a:pt x="227462" y="145135"/>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549" name="Google Shape;549;p33"/>
            <p:cNvSpPr/>
            <p:nvPr/>
          </p:nvSpPr>
          <p:spPr>
            <a:xfrm>
              <a:off x="1992825" y="468305"/>
              <a:ext cx="127575" cy="95287"/>
            </a:xfrm>
            <a:custGeom>
              <a:avLst/>
              <a:gdLst/>
              <a:ahLst/>
              <a:cxnLst/>
              <a:rect l="l" t="t" r="r" b="b"/>
              <a:pathLst>
                <a:path w="127575" h="95287" extrusionOk="0">
                  <a:moveTo>
                    <a:pt x="127575" y="80719"/>
                  </a:moveTo>
                  <a:lnTo>
                    <a:pt x="96863" y="80719"/>
                  </a:lnTo>
                  <a:lnTo>
                    <a:pt x="96863" y="0"/>
                  </a:lnTo>
                  <a:lnTo>
                    <a:pt x="92138" y="0"/>
                  </a:lnTo>
                  <a:lnTo>
                    <a:pt x="92138" y="80719"/>
                  </a:lnTo>
                  <a:lnTo>
                    <a:pt x="0" y="80719"/>
                  </a:lnTo>
                  <a:lnTo>
                    <a:pt x="0" y="95287"/>
                  </a:lnTo>
                  <a:lnTo>
                    <a:pt x="127575" y="95287"/>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0" name="Google Shape;550;p33"/>
            <p:cNvSpPr/>
            <p:nvPr/>
          </p:nvSpPr>
          <p:spPr>
            <a:xfrm>
              <a:off x="2019206" y="569499"/>
              <a:ext cx="81112" cy="403593"/>
            </a:xfrm>
            <a:custGeom>
              <a:avLst/>
              <a:gdLst/>
              <a:ahLst/>
              <a:cxnLst/>
              <a:rect l="l" t="t" r="r" b="b"/>
              <a:pathLst>
                <a:path w="81112" h="403593" extrusionOk="0">
                  <a:moveTo>
                    <a:pt x="0" y="0"/>
                  </a:moveTo>
                  <a:lnTo>
                    <a:pt x="0" y="403594"/>
                  </a:lnTo>
                  <a:lnTo>
                    <a:pt x="81113" y="403594"/>
                  </a:lnTo>
                  <a:lnTo>
                    <a:pt x="81113" y="0"/>
                  </a:lnTo>
                  <a:lnTo>
                    <a:pt x="0" y="0"/>
                  </a:lnTo>
                  <a:close/>
                  <a:moveTo>
                    <a:pt x="60244" y="377606"/>
                  </a:moveTo>
                  <a:lnTo>
                    <a:pt x="19688" y="377606"/>
                  </a:lnTo>
                  <a:lnTo>
                    <a:pt x="19688" y="353981"/>
                  </a:lnTo>
                  <a:lnTo>
                    <a:pt x="60244" y="353981"/>
                  </a:lnTo>
                  <a:lnTo>
                    <a:pt x="60244" y="377606"/>
                  </a:lnTo>
                  <a:close/>
                  <a:moveTo>
                    <a:pt x="60244" y="343744"/>
                  </a:moveTo>
                  <a:lnTo>
                    <a:pt x="19688" y="343744"/>
                  </a:lnTo>
                  <a:lnTo>
                    <a:pt x="19688" y="317756"/>
                  </a:lnTo>
                  <a:lnTo>
                    <a:pt x="60244" y="317756"/>
                  </a:lnTo>
                  <a:lnTo>
                    <a:pt x="60244" y="343744"/>
                  </a:lnTo>
                  <a:close/>
                  <a:moveTo>
                    <a:pt x="60244" y="305550"/>
                  </a:moveTo>
                  <a:lnTo>
                    <a:pt x="19688" y="305550"/>
                  </a:lnTo>
                  <a:lnTo>
                    <a:pt x="19688" y="279956"/>
                  </a:lnTo>
                  <a:lnTo>
                    <a:pt x="60244" y="279956"/>
                  </a:lnTo>
                  <a:lnTo>
                    <a:pt x="60244" y="305550"/>
                  </a:lnTo>
                  <a:close/>
                  <a:moveTo>
                    <a:pt x="60244" y="266175"/>
                  </a:moveTo>
                  <a:lnTo>
                    <a:pt x="19688" y="266175"/>
                  </a:lnTo>
                  <a:lnTo>
                    <a:pt x="19688" y="245700"/>
                  </a:lnTo>
                  <a:lnTo>
                    <a:pt x="60244" y="245700"/>
                  </a:lnTo>
                  <a:lnTo>
                    <a:pt x="60244" y="266175"/>
                  </a:lnTo>
                  <a:close/>
                  <a:moveTo>
                    <a:pt x="60244" y="233100"/>
                  </a:moveTo>
                  <a:lnTo>
                    <a:pt x="19688" y="233100"/>
                  </a:lnTo>
                  <a:lnTo>
                    <a:pt x="19688" y="202388"/>
                  </a:lnTo>
                  <a:lnTo>
                    <a:pt x="60244" y="202388"/>
                  </a:lnTo>
                  <a:lnTo>
                    <a:pt x="60244" y="233100"/>
                  </a:lnTo>
                  <a:close/>
                  <a:moveTo>
                    <a:pt x="60244" y="193725"/>
                  </a:moveTo>
                  <a:lnTo>
                    <a:pt x="19688" y="193725"/>
                  </a:lnTo>
                  <a:lnTo>
                    <a:pt x="19688" y="173250"/>
                  </a:lnTo>
                  <a:lnTo>
                    <a:pt x="60244" y="173250"/>
                  </a:lnTo>
                  <a:lnTo>
                    <a:pt x="60244" y="193725"/>
                  </a:lnTo>
                  <a:close/>
                  <a:moveTo>
                    <a:pt x="60244" y="161044"/>
                  </a:moveTo>
                  <a:lnTo>
                    <a:pt x="19688" y="161044"/>
                  </a:lnTo>
                  <a:lnTo>
                    <a:pt x="19688" y="126788"/>
                  </a:lnTo>
                  <a:lnTo>
                    <a:pt x="60244" y="126788"/>
                  </a:lnTo>
                  <a:lnTo>
                    <a:pt x="60244" y="161044"/>
                  </a:lnTo>
                  <a:close/>
                  <a:moveTo>
                    <a:pt x="60244" y="118125"/>
                  </a:moveTo>
                  <a:lnTo>
                    <a:pt x="19688" y="118125"/>
                  </a:lnTo>
                  <a:lnTo>
                    <a:pt x="19688" y="101194"/>
                  </a:lnTo>
                  <a:lnTo>
                    <a:pt x="60244" y="101194"/>
                  </a:lnTo>
                  <a:lnTo>
                    <a:pt x="60244" y="118125"/>
                  </a:lnTo>
                  <a:close/>
                  <a:moveTo>
                    <a:pt x="60244" y="88987"/>
                  </a:moveTo>
                  <a:lnTo>
                    <a:pt x="19688" y="88987"/>
                  </a:lnTo>
                  <a:lnTo>
                    <a:pt x="19688" y="64969"/>
                  </a:lnTo>
                  <a:lnTo>
                    <a:pt x="60244" y="64969"/>
                  </a:lnTo>
                  <a:lnTo>
                    <a:pt x="60244" y="88987"/>
                  </a:lnTo>
                  <a:close/>
                  <a:moveTo>
                    <a:pt x="60244" y="52763"/>
                  </a:moveTo>
                  <a:lnTo>
                    <a:pt x="19688" y="52763"/>
                  </a:lnTo>
                  <a:lnTo>
                    <a:pt x="19688" y="28744"/>
                  </a:lnTo>
                  <a:lnTo>
                    <a:pt x="60244" y="28744"/>
                  </a:lnTo>
                  <a:lnTo>
                    <a:pt x="60244" y="5276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1" name="Google Shape;551;p33"/>
            <p:cNvSpPr/>
            <p:nvPr/>
          </p:nvSpPr>
          <p:spPr>
            <a:xfrm>
              <a:off x="1703419" y="979392"/>
              <a:ext cx="468168" cy="44493"/>
            </a:xfrm>
            <a:custGeom>
              <a:avLst/>
              <a:gdLst/>
              <a:ahLst/>
              <a:cxnLst/>
              <a:rect l="l" t="t" r="r" b="b"/>
              <a:pathLst>
                <a:path w="468168" h="44493" extrusionOk="0">
                  <a:moveTo>
                    <a:pt x="0" y="44494"/>
                  </a:moveTo>
                  <a:lnTo>
                    <a:pt x="468169" y="44494"/>
                  </a:lnTo>
                  <a:lnTo>
                    <a:pt x="398869" y="0"/>
                  </a:lnTo>
                  <a:lnTo>
                    <a:pt x="64181" y="0"/>
                  </a:lnTo>
                  <a:lnTo>
                    <a:pt x="0" y="44494"/>
                  </a:lnTo>
                  <a:close/>
                  <a:moveTo>
                    <a:pt x="398475" y="19294"/>
                  </a:moveTo>
                  <a:lnTo>
                    <a:pt x="416588" y="25200"/>
                  </a:lnTo>
                  <a:lnTo>
                    <a:pt x="326419" y="25200"/>
                  </a:lnTo>
                  <a:lnTo>
                    <a:pt x="324056" y="19294"/>
                  </a:lnTo>
                  <a:lnTo>
                    <a:pt x="398475" y="19294"/>
                  </a:lnTo>
                  <a:close/>
                  <a:moveTo>
                    <a:pt x="250031" y="19294"/>
                  </a:moveTo>
                  <a:lnTo>
                    <a:pt x="306338" y="19294"/>
                  </a:lnTo>
                  <a:lnTo>
                    <a:pt x="308700" y="25200"/>
                  </a:lnTo>
                  <a:lnTo>
                    <a:pt x="250031" y="25200"/>
                  </a:lnTo>
                  <a:lnTo>
                    <a:pt x="250031" y="19294"/>
                  </a:lnTo>
                  <a:close/>
                  <a:moveTo>
                    <a:pt x="164194" y="19294"/>
                  </a:moveTo>
                  <a:lnTo>
                    <a:pt x="220500" y="19294"/>
                  </a:lnTo>
                  <a:lnTo>
                    <a:pt x="220500" y="25200"/>
                  </a:lnTo>
                  <a:lnTo>
                    <a:pt x="163013" y="25200"/>
                  </a:lnTo>
                  <a:lnTo>
                    <a:pt x="164194" y="19294"/>
                  </a:lnTo>
                  <a:close/>
                  <a:moveTo>
                    <a:pt x="143325" y="19294"/>
                  </a:moveTo>
                  <a:lnTo>
                    <a:pt x="142144" y="25200"/>
                  </a:lnTo>
                  <a:lnTo>
                    <a:pt x="48431" y="25200"/>
                  </a:lnTo>
                  <a:lnTo>
                    <a:pt x="64575" y="19294"/>
                  </a:lnTo>
                  <a:lnTo>
                    <a:pt x="143325" y="19294"/>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2" name="Google Shape;552;p33"/>
            <p:cNvSpPr/>
            <p:nvPr/>
          </p:nvSpPr>
          <p:spPr>
            <a:xfrm>
              <a:off x="1703419" y="1030974"/>
              <a:ext cx="470531" cy="9056"/>
            </a:xfrm>
            <a:custGeom>
              <a:avLst/>
              <a:gdLst/>
              <a:ahLst/>
              <a:cxnLst/>
              <a:rect l="l" t="t" r="r" b="b"/>
              <a:pathLst>
                <a:path w="470531" h="9056" extrusionOk="0">
                  <a:moveTo>
                    <a:pt x="0" y="0"/>
                  </a:moveTo>
                  <a:lnTo>
                    <a:pt x="470531" y="0"/>
                  </a:lnTo>
                  <a:lnTo>
                    <a:pt x="470531" y="9056"/>
                  </a:lnTo>
                  <a:lnTo>
                    <a:pt x="0" y="9056"/>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3" name="Google Shape;553;p33"/>
            <p:cNvSpPr/>
            <p:nvPr/>
          </p:nvSpPr>
          <p:spPr>
            <a:xfrm>
              <a:off x="1935731" y="808111"/>
              <a:ext cx="74418" cy="164587"/>
            </a:xfrm>
            <a:custGeom>
              <a:avLst/>
              <a:gdLst/>
              <a:ahLst/>
              <a:cxnLst/>
              <a:rect l="l" t="t" r="r" b="b"/>
              <a:pathLst>
                <a:path w="74418" h="164587" extrusionOk="0">
                  <a:moveTo>
                    <a:pt x="0" y="0"/>
                  </a:moveTo>
                  <a:lnTo>
                    <a:pt x="0" y="164588"/>
                  </a:lnTo>
                  <a:lnTo>
                    <a:pt x="74419" y="164588"/>
                  </a:lnTo>
                  <a:lnTo>
                    <a:pt x="74419" y="0"/>
                  </a:lnTo>
                  <a:lnTo>
                    <a:pt x="0" y="0"/>
                  </a:lnTo>
                  <a:close/>
                  <a:moveTo>
                    <a:pt x="55519" y="141356"/>
                  </a:moveTo>
                  <a:lnTo>
                    <a:pt x="18113" y="141356"/>
                  </a:lnTo>
                  <a:lnTo>
                    <a:pt x="18113" y="115369"/>
                  </a:lnTo>
                  <a:lnTo>
                    <a:pt x="55519" y="115369"/>
                  </a:lnTo>
                  <a:lnTo>
                    <a:pt x="55519" y="141356"/>
                  </a:lnTo>
                  <a:close/>
                  <a:moveTo>
                    <a:pt x="55519" y="105131"/>
                  </a:moveTo>
                  <a:lnTo>
                    <a:pt x="18113" y="105131"/>
                  </a:lnTo>
                  <a:lnTo>
                    <a:pt x="18113" y="86625"/>
                  </a:lnTo>
                  <a:lnTo>
                    <a:pt x="55519" y="86625"/>
                  </a:lnTo>
                  <a:lnTo>
                    <a:pt x="55519" y="105131"/>
                  </a:lnTo>
                  <a:close/>
                  <a:moveTo>
                    <a:pt x="55519" y="75206"/>
                  </a:moveTo>
                  <a:lnTo>
                    <a:pt x="18113" y="75206"/>
                  </a:lnTo>
                  <a:lnTo>
                    <a:pt x="18113" y="51975"/>
                  </a:lnTo>
                  <a:lnTo>
                    <a:pt x="55519" y="51975"/>
                  </a:lnTo>
                  <a:lnTo>
                    <a:pt x="55519" y="75206"/>
                  </a:lnTo>
                  <a:close/>
                  <a:moveTo>
                    <a:pt x="55519" y="39769"/>
                  </a:moveTo>
                  <a:lnTo>
                    <a:pt x="18113" y="39769"/>
                  </a:lnTo>
                  <a:lnTo>
                    <a:pt x="18113" y="20081"/>
                  </a:lnTo>
                  <a:lnTo>
                    <a:pt x="55519" y="20081"/>
                  </a:lnTo>
                  <a:lnTo>
                    <a:pt x="55519" y="39769"/>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4" name="Google Shape;554;p33"/>
            <p:cNvSpPr/>
            <p:nvPr/>
          </p:nvSpPr>
          <p:spPr>
            <a:xfrm>
              <a:off x="1849500" y="882530"/>
              <a:ext cx="74418" cy="90168"/>
            </a:xfrm>
            <a:custGeom>
              <a:avLst/>
              <a:gdLst/>
              <a:ahLst/>
              <a:cxnLst/>
              <a:rect l="l" t="t" r="r" b="b"/>
              <a:pathLst>
                <a:path w="74418" h="90168" extrusionOk="0">
                  <a:moveTo>
                    <a:pt x="0" y="0"/>
                  </a:moveTo>
                  <a:lnTo>
                    <a:pt x="0" y="90169"/>
                  </a:lnTo>
                  <a:lnTo>
                    <a:pt x="74419" y="90169"/>
                  </a:lnTo>
                  <a:lnTo>
                    <a:pt x="74419" y="0"/>
                  </a:lnTo>
                  <a:lnTo>
                    <a:pt x="0" y="0"/>
                  </a:lnTo>
                  <a:close/>
                  <a:moveTo>
                    <a:pt x="55519" y="25200"/>
                  </a:moveTo>
                  <a:lnTo>
                    <a:pt x="55519" y="35831"/>
                  </a:lnTo>
                  <a:lnTo>
                    <a:pt x="18506" y="35831"/>
                  </a:lnTo>
                  <a:lnTo>
                    <a:pt x="18506" y="25200"/>
                  </a:lnTo>
                  <a:lnTo>
                    <a:pt x="55519" y="25200"/>
                  </a:lnTo>
                  <a:close/>
                  <a:moveTo>
                    <a:pt x="18112" y="66938"/>
                  </a:moveTo>
                  <a:lnTo>
                    <a:pt x="18112" y="44494"/>
                  </a:lnTo>
                  <a:lnTo>
                    <a:pt x="55125" y="44494"/>
                  </a:lnTo>
                  <a:lnTo>
                    <a:pt x="55125" y="66938"/>
                  </a:lnTo>
                  <a:lnTo>
                    <a:pt x="18112" y="66938"/>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555" name="Google Shape;555;p33"/>
          <p:cNvGrpSpPr/>
          <p:nvPr/>
        </p:nvGrpSpPr>
        <p:grpSpPr>
          <a:xfrm>
            <a:off x="152550" y="1393205"/>
            <a:ext cx="746067" cy="367530"/>
            <a:chOff x="327063" y="1912746"/>
            <a:chExt cx="747337" cy="368156"/>
          </a:xfrm>
          <a:solidFill>
            <a:srgbClr val="203752"/>
          </a:solidFill>
        </p:grpSpPr>
        <p:sp>
          <p:nvSpPr>
            <p:cNvPr id="556" name="Google Shape;556;p33"/>
            <p:cNvSpPr/>
            <p:nvPr/>
          </p:nvSpPr>
          <p:spPr>
            <a:xfrm>
              <a:off x="340844" y="2033234"/>
              <a:ext cx="551250" cy="142143"/>
            </a:xfrm>
            <a:custGeom>
              <a:avLst/>
              <a:gdLst/>
              <a:ahLst/>
              <a:cxnLst/>
              <a:rect l="l" t="t" r="r" b="b"/>
              <a:pathLst>
                <a:path w="551250" h="142143" extrusionOk="0">
                  <a:moveTo>
                    <a:pt x="551250" y="17719"/>
                  </a:moveTo>
                  <a:lnTo>
                    <a:pt x="551250" y="0"/>
                  </a:lnTo>
                  <a:lnTo>
                    <a:pt x="202781" y="0"/>
                  </a:lnTo>
                  <a:lnTo>
                    <a:pt x="0" y="124031"/>
                  </a:lnTo>
                  <a:lnTo>
                    <a:pt x="0" y="142144"/>
                  </a:lnTo>
                  <a:lnTo>
                    <a:pt x="202781" y="17719"/>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7" name="Google Shape;557;p33"/>
            <p:cNvSpPr/>
            <p:nvPr/>
          </p:nvSpPr>
          <p:spPr>
            <a:xfrm>
              <a:off x="327063" y="2060796"/>
              <a:ext cx="747337" cy="220106"/>
            </a:xfrm>
            <a:custGeom>
              <a:avLst/>
              <a:gdLst/>
              <a:ahLst/>
              <a:cxnLst/>
              <a:rect l="l" t="t" r="r" b="b"/>
              <a:pathLst>
                <a:path w="747337" h="220106" extrusionOk="0">
                  <a:moveTo>
                    <a:pt x="747338" y="51581"/>
                  </a:moveTo>
                  <a:lnTo>
                    <a:pt x="747338" y="32681"/>
                  </a:lnTo>
                  <a:lnTo>
                    <a:pt x="565031" y="32681"/>
                  </a:lnTo>
                  <a:lnTo>
                    <a:pt x="565031" y="0"/>
                  </a:lnTo>
                  <a:lnTo>
                    <a:pt x="216563" y="0"/>
                  </a:lnTo>
                  <a:lnTo>
                    <a:pt x="13781" y="124031"/>
                  </a:lnTo>
                  <a:lnTo>
                    <a:pt x="13781" y="179550"/>
                  </a:lnTo>
                  <a:lnTo>
                    <a:pt x="13781" y="203569"/>
                  </a:lnTo>
                  <a:lnTo>
                    <a:pt x="0" y="203569"/>
                  </a:lnTo>
                  <a:lnTo>
                    <a:pt x="0" y="220106"/>
                  </a:lnTo>
                  <a:lnTo>
                    <a:pt x="740644" y="220106"/>
                  </a:lnTo>
                  <a:lnTo>
                    <a:pt x="740644" y="203569"/>
                  </a:lnTo>
                  <a:lnTo>
                    <a:pt x="722138" y="203569"/>
                  </a:lnTo>
                  <a:lnTo>
                    <a:pt x="722138" y="51581"/>
                  </a:lnTo>
                  <a:lnTo>
                    <a:pt x="747338" y="51581"/>
                  </a:lnTo>
                  <a:close/>
                  <a:moveTo>
                    <a:pt x="116550" y="90169"/>
                  </a:moveTo>
                  <a:lnTo>
                    <a:pt x="289406" y="90169"/>
                  </a:lnTo>
                  <a:lnTo>
                    <a:pt x="289406" y="109462"/>
                  </a:lnTo>
                  <a:lnTo>
                    <a:pt x="116550" y="109462"/>
                  </a:lnTo>
                  <a:lnTo>
                    <a:pt x="116550" y="90169"/>
                  </a:lnTo>
                  <a:close/>
                  <a:moveTo>
                    <a:pt x="116550" y="116550"/>
                  </a:moveTo>
                  <a:lnTo>
                    <a:pt x="289406" y="116550"/>
                  </a:lnTo>
                  <a:lnTo>
                    <a:pt x="289406" y="135844"/>
                  </a:lnTo>
                  <a:lnTo>
                    <a:pt x="116550" y="135844"/>
                  </a:lnTo>
                  <a:lnTo>
                    <a:pt x="116550" y="116550"/>
                  </a:lnTo>
                  <a:close/>
                  <a:moveTo>
                    <a:pt x="289406" y="189788"/>
                  </a:moveTo>
                  <a:lnTo>
                    <a:pt x="116944" y="189788"/>
                  </a:lnTo>
                  <a:lnTo>
                    <a:pt x="116944" y="170494"/>
                  </a:lnTo>
                  <a:lnTo>
                    <a:pt x="289406" y="170494"/>
                  </a:lnTo>
                  <a:lnTo>
                    <a:pt x="289406" y="189788"/>
                  </a:lnTo>
                  <a:close/>
                  <a:moveTo>
                    <a:pt x="289406" y="163406"/>
                  </a:moveTo>
                  <a:lnTo>
                    <a:pt x="116944" y="163406"/>
                  </a:lnTo>
                  <a:lnTo>
                    <a:pt x="116944" y="144113"/>
                  </a:lnTo>
                  <a:lnTo>
                    <a:pt x="289406" y="144113"/>
                  </a:lnTo>
                  <a:lnTo>
                    <a:pt x="289406" y="163406"/>
                  </a:lnTo>
                  <a:close/>
                  <a:moveTo>
                    <a:pt x="419738" y="203175"/>
                  </a:moveTo>
                  <a:lnTo>
                    <a:pt x="329569" y="203175"/>
                  </a:lnTo>
                  <a:lnTo>
                    <a:pt x="329569" y="58669"/>
                  </a:lnTo>
                  <a:lnTo>
                    <a:pt x="419738" y="58669"/>
                  </a:lnTo>
                  <a:lnTo>
                    <a:pt x="419738" y="203175"/>
                  </a:lnTo>
                  <a:close/>
                  <a:moveTo>
                    <a:pt x="419738" y="48038"/>
                  </a:moveTo>
                  <a:lnTo>
                    <a:pt x="329569" y="48038"/>
                  </a:lnTo>
                  <a:lnTo>
                    <a:pt x="329569" y="31500"/>
                  </a:lnTo>
                  <a:lnTo>
                    <a:pt x="419738" y="31500"/>
                  </a:lnTo>
                  <a:lnTo>
                    <a:pt x="419738" y="48038"/>
                  </a:lnTo>
                  <a:close/>
                  <a:moveTo>
                    <a:pt x="532744" y="203175"/>
                  </a:moveTo>
                  <a:lnTo>
                    <a:pt x="442575" y="203175"/>
                  </a:lnTo>
                  <a:lnTo>
                    <a:pt x="442575" y="58669"/>
                  </a:lnTo>
                  <a:lnTo>
                    <a:pt x="532744" y="58669"/>
                  </a:lnTo>
                  <a:lnTo>
                    <a:pt x="532744" y="203175"/>
                  </a:lnTo>
                  <a:close/>
                  <a:moveTo>
                    <a:pt x="532744" y="48038"/>
                  </a:moveTo>
                  <a:lnTo>
                    <a:pt x="442575" y="48038"/>
                  </a:lnTo>
                  <a:lnTo>
                    <a:pt x="442575" y="31500"/>
                  </a:lnTo>
                  <a:lnTo>
                    <a:pt x="532744" y="31500"/>
                  </a:lnTo>
                  <a:lnTo>
                    <a:pt x="532744" y="48038"/>
                  </a:lnTo>
                  <a:close/>
                  <a:moveTo>
                    <a:pt x="617400" y="192150"/>
                  </a:moveTo>
                  <a:lnTo>
                    <a:pt x="567000" y="192150"/>
                  </a:lnTo>
                  <a:lnTo>
                    <a:pt x="567000" y="149231"/>
                  </a:lnTo>
                  <a:lnTo>
                    <a:pt x="617400" y="149231"/>
                  </a:lnTo>
                  <a:lnTo>
                    <a:pt x="617400" y="192150"/>
                  </a:lnTo>
                  <a:close/>
                  <a:moveTo>
                    <a:pt x="617400" y="125606"/>
                  </a:moveTo>
                  <a:lnTo>
                    <a:pt x="567000" y="125606"/>
                  </a:lnTo>
                  <a:lnTo>
                    <a:pt x="567000" y="82687"/>
                  </a:lnTo>
                  <a:lnTo>
                    <a:pt x="617400" y="82687"/>
                  </a:lnTo>
                  <a:lnTo>
                    <a:pt x="617400" y="125606"/>
                  </a:lnTo>
                  <a:close/>
                  <a:moveTo>
                    <a:pt x="697331" y="192150"/>
                  </a:moveTo>
                  <a:lnTo>
                    <a:pt x="647325" y="192150"/>
                  </a:lnTo>
                  <a:lnTo>
                    <a:pt x="647325" y="149231"/>
                  </a:lnTo>
                  <a:lnTo>
                    <a:pt x="697331" y="149231"/>
                  </a:lnTo>
                  <a:lnTo>
                    <a:pt x="697331" y="192150"/>
                  </a:lnTo>
                  <a:close/>
                  <a:moveTo>
                    <a:pt x="697331" y="125606"/>
                  </a:moveTo>
                  <a:lnTo>
                    <a:pt x="647325" y="125606"/>
                  </a:lnTo>
                  <a:lnTo>
                    <a:pt x="647325" y="82687"/>
                  </a:lnTo>
                  <a:lnTo>
                    <a:pt x="697331" y="82687"/>
                  </a:lnTo>
                  <a:lnTo>
                    <a:pt x="697331" y="125606"/>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558" name="Google Shape;558;p33"/>
            <p:cNvGrpSpPr/>
            <p:nvPr/>
          </p:nvGrpSpPr>
          <p:grpSpPr>
            <a:xfrm>
              <a:off x="616469" y="1912746"/>
              <a:ext cx="261844" cy="113399"/>
              <a:chOff x="616469" y="1912746"/>
              <a:chExt cx="261844" cy="113399"/>
            </a:xfrm>
            <a:grpFill/>
          </p:grpSpPr>
          <p:sp>
            <p:nvSpPr>
              <p:cNvPr id="559" name="Google Shape;559;p33"/>
              <p:cNvSpPr/>
              <p:nvPr/>
            </p:nvSpPr>
            <p:spPr>
              <a:xfrm>
                <a:off x="760188" y="1912746"/>
                <a:ext cx="118125" cy="113399"/>
              </a:xfrm>
              <a:custGeom>
                <a:avLst/>
                <a:gdLst/>
                <a:ahLst/>
                <a:cxnLst/>
                <a:rect l="l" t="t" r="r" b="b"/>
                <a:pathLst>
                  <a:path w="118125" h="113399" extrusionOk="0">
                    <a:moveTo>
                      <a:pt x="0" y="0"/>
                    </a:moveTo>
                    <a:lnTo>
                      <a:pt x="0" y="14962"/>
                    </a:lnTo>
                    <a:lnTo>
                      <a:pt x="7481" y="14962"/>
                    </a:lnTo>
                    <a:lnTo>
                      <a:pt x="7481" y="113400"/>
                    </a:lnTo>
                    <a:lnTo>
                      <a:pt x="109856" y="113400"/>
                    </a:lnTo>
                    <a:lnTo>
                      <a:pt x="109856" y="14962"/>
                    </a:lnTo>
                    <a:lnTo>
                      <a:pt x="118125" y="14962"/>
                    </a:lnTo>
                    <a:lnTo>
                      <a:pt x="118125"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0" name="Google Shape;560;p33"/>
              <p:cNvSpPr/>
              <p:nvPr/>
            </p:nvSpPr>
            <p:spPr>
              <a:xfrm>
                <a:off x="616469" y="1912746"/>
                <a:ext cx="118518" cy="113399"/>
              </a:xfrm>
              <a:custGeom>
                <a:avLst/>
                <a:gdLst/>
                <a:ahLst/>
                <a:cxnLst/>
                <a:rect l="l" t="t" r="r" b="b"/>
                <a:pathLst>
                  <a:path w="118518" h="113399" extrusionOk="0">
                    <a:moveTo>
                      <a:pt x="0" y="14962"/>
                    </a:moveTo>
                    <a:lnTo>
                      <a:pt x="7875" y="14962"/>
                    </a:lnTo>
                    <a:lnTo>
                      <a:pt x="7875" y="113400"/>
                    </a:lnTo>
                    <a:lnTo>
                      <a:pt x="110644" y="113400"/>
                    </a:lnTo>
                    <a:lnTo>
                      <a:pt x="110644" y="14962"/>
                    </a:lnTo>
                    <a:lnTo>
                      <a:pt x="118519" y="14962"/>
                    </a:lnTo>
                    <a:lnTo>
                      <a:pt x="118519" y="0"/>
                    </a:lnTo>
                    <a:lnTo>
                      <a:pt x="0"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561" name="Google Shape;561;p33"/>
          <p:cNvGrpSpPr/>
          <p:nvPr/>
        </p:nvGrpSpPr>
        <p:grpSpPr>
          <a:xfrm>
            <a:off x="5664343" y="424090"/>
            <a:ext cx="524289" cy="297587"/>
            <a:chOff x="7630489" y="605105"/>
            <a:chExt cx="525234" cy="298124"/>
          </a:xfrm>
          <a:solidFill>
            <a:srgbClr val="203752"/>
          </a:solidFill>
        </p:grpSpPr>
        <p:sp>
          <p:nvSpPr>
            <p:cNvPr id="562" name="Google Shape;562;p33"/>
            <p:cNvSpPr/>
            <p:nvPr/>
          </p:nvSpPr>
          <p:spPr>
            <a:xfrm>
              <a:off x="8029864" y="750652"/>
              <a:ext cx="113906" cy="54843"/>
            </a:xfrm>
            <a:custGeom>
              <a:avLst/>
              <a:gdLst/>
              <a:ahLst/>
              <a:cxnLst/>
              <a:rect l="l" t="t" r="r" b="b"/>
              <a:pathLst>
                <a:path w="113906" h="54843" extrusionOk="0">
                  <a:moveTo>
                    <a:pt x="0" y="54844"/>
                  </a:moveTo>
                  <a:lnTo>
                    <a:pt x="113906" y="54844"/>
                  </a:lnTo>
                  <a:lnTo>
                    <a:pt x="113906" y="18633"/>
                  </a:lnTo>
                  <a:lnTo>
                    <a:pt x="99844" y="0"/>
                  </a:lnTo>
                  <a:lnTo>
                    <a:pt x="0" y="0"/>
                  </a:lnTo>
                  <a:lnTo>
                    <a:pt x="0" y="54844"/>
                  </a:lnTo>
                  <a:close/>
                  <a:moveTo>
                    <a:pt x="78750" y="31992"/>
                  </a:moveTo>
                  <a:lnTo>
                    <a:pt x="97031" y="31992"/>
                  </a:lnTo>
                  <a:lnTo>
                    <a:pt x="97031" y="45000"/>
                  </a:lnTo>
                  <a:lnTo>
                    <a:pt x="78750" y="45000"/>
                  </a:lnTo>
                  <a:lnTo>
                    <a:pt x="78750" y="31992"/>
                  </a:lnTo>
                  <a:close/>
                  <a:moveTo>
                    <a:pt x="78750" y="11250"/>
                  </a:moveTo>
                  <a:lnTo>
                    <a:pt x="97031" y="11250"/>
                  </a:lnTo>
                  <a:lnTo>
                    <a:pt x="97031" y="24258"/>
                  </a:lnTo>
                  <a:lnTo>
                    <a:pt x="78750" y="24258"/>
                  </a:lnTo>
                  <a:lnTo>
                    <a:pt x="78750" y="11250"/>
                  </a:lnTo>
                  <a:close/>
                  <a:moveTo>
                    <a:pt x="55898" y="31992"/>
                  </a:moveTo>
                  <a:lnTo>
                    <a:pt x="74180" y="31992"/>
                  </a:lnTo>
                  <a:lnTo>
                    <a:pt x="74180" y="45000"/>
                  </a:lnTo>
                  <a:lnTo>
                    <a:pt x="55898" y="45000"/>
                  </a:lnTo>
                  <a:lnTo>
                    <a:pt x="55898" y="31992"/>
                  </a:lnTo>
                  <a:close/>
                  <a:moveTo>
                    <a:pt x="55898" y="11250"/>
                  </a:moveTo>
                  <a:lnTo>
                    <a:pt x="74180" y="11250"/>
                  </a:lnTo>
                  <a:lnTo>
                    <a:pt x="74180" y="24258"/>
                  </a:lnTo>
                  <a:lnTo>
                    <a:pt x="55898" y="24258"/>
                  </a:lnTo>
                  <a:lnTo>
                    <a:pt x="55898" y="11250"/>
                  </a:lnTo>
                  <a:close/>
                  <a:moveTo>
                    <a:pt x="33047" y="31641"/>
                  </a:moveTo>
                  <a:lnTo>
                    <a:pt x="50625" y="31641"/>
                  </a:lnTo>
                  <a:lnTo>
                    <a:pt x="50625" y="44648"/>
                  </a:lnTo>
                  <a:lnTo>
                    <a:pt x="33047" y="44648"/>
                  </a:lnTo>
                  <a:lnTo>
                    <a:pt x="33047" y="31641"/>
                  </a:lnTo>
                  <a:close/>
                  <a:moveTo>
                    <a:pt x="33047" y="10898"/>
                  </a:moveTo>
                  <a:lnTo>
                    <a:pt x="50625" y="10898"/>
                  </a:lnTo>
                  <a:lnTo>
                    <a:pt x="50625" y="23906"/>
                  </a:lnTo>
                  <a:lnTo>
                    <a:pt x="33047" y="23906"/>
                  </a:lnTo>
                  <a:lnTo>
                    <a:pt x="33047" y="10898"/>
                  </a:lnTo>
                  <a:close/>
                  <a:moveTo>
                    <a:pt x="9844" y="31641"/>
                  </a:moveTo>
                  <a:lnTo>
                    <a:pt x="28125" y="31641"/>
                  </a:lnTo>
                  <a:lnTo>
                    <a:pt x="28125" y="44648"/>
                  </a:lnTo>
                  <a:lnTo>
                    <a:pt x="9844" y="44648"/>
                  </a:lnTo>
                  <a:lnTo>
                    <a:pt x="9844" y="31641"/>
                  </a:lnTo>
                  <a:close/>
                  <a:moveTo>
                    <a:pt x="9844" y="10898"/>
                  </a:moveTo>
                  <a:lnTo>
                    <a:pt x="28125" y="10898"/>
                  </a:lnTo>
                  <a:lnTo>
                    <a:pt x="28125" y="23906"/>
                  </a:lnTo>
                  <a:lnTo>
                    <a:pt x="9844" y="23906"/>
                  </a:lnTo>
                  <a:lnTo>
                    <a:pt x="9844" y="10898"/>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3" name="Google Shape;563;p33"/>
            <p:cNvSpPr/>
            <p:nvPr/>
          </p:nvSpPr>
          <p:spPr>
            <a:xfrm>
              <a:off x="7904708" y="740808"/>
              <a:ext cx="119882" cy="63281"/>
            </a:xfrm>
            <a:custGeom>
              <a:avLst/>
              <a:gdLst/>
              <a:ahLst/>
              <a:cxnLst/>
              <a:rect l="l" t="t" r="r" b="b"/>
              <a:pathLst>
                <a:path w="119882" h="63281" extrusionOk="0">
                  <a:moveTo>
                    <a:pt x="0" y="63281"/>
                  </a:moveTo>
                  <a:lnTo>
                    <a:pt x="119883" y="63281"/>
                  </a:lnTo>
                  <a:lnTo>
                    <a:pt x="119883" y="0"/>
                  </a:lnTo>
                  <a:lnTo>
                    <a:pt x="0" y="0"/>
                  </a:lnTo>
                  <a:lnTo>
                    <a:pt x="0" y="63281"/>
                  </a:lnTo>
                  <a:close/>
                  <a:moveTo>
                    <a:pt x="5625" y="51680"/>
                  </a:moveTo>
                  <a:lnTo>
                    <a:pt x="112148" y="51680"/>
                  </a:lnTo>
                  <a:lnTo>
                    <a:pt x="112148" y="57305"/>
                  </a:lnTo>
                  <a:lnTo>
                    <a:pt x="5625" y="57305"/>
                  </a:lnTo>
                  <a:lnTo>
                    <a:pt x="5625" y="51680"/>
                  </a:lnTo>
                  <a:close/>
                  <a:moveTo>
                    <a:pt x="5625" y="41484"/>
                  </a:moveTo>
                  <a:lnTo>
                    <a:pt x="112148" y="41484"/>
                  </a:lnTo>
                  <a:lnTo>
                    <a:pt x="112148" y="45352"/>
                  </a:lnTo>
                  <a:lnTo>
                    <a:pt x="5625" y="45352"/>
                  </a:lnTo>
                  <a:lnTo>
                    <a:pt x="5625" y="41484"/>
                  </a:lnTo>
                  <a:close/>
                  <a:moveTo>
                    <a:pt x="5625" y="30234"/>
                  </a:moveTo>
                  <a:lnTo>
                    <a:pt x="112148" y="30234"/>
                  </a:lnTo>
                  <a:lnTo>
                    <a:pt x="112148" y="34453"/>
                  </a:lnTo>
                  <a:lnTo>
                    <a:pt x="5625" y="34453"/>
                  </a:lnTo>
                  <a:lnTo>
                    <a:pt x="5625" y="30234"/>
                  </a:lnTo>
                  <a:close/>
                  <a:moveTo>
                    <a:pt x="5625" y="20039"/>
                  </a:moveTo>
                  <a:lnTo>
                    <a:pt x="112148" y="20039"/>
                  </a:lnTo>
                  <a:lnTo>
                    <a:pt x="112148" y="23906"/>
                  </a:lnTo>
                  <a:lnTo>
                    <a:pt x="5625" y="23906"/>
                  </a:lnTo>
                  <a:lnTo>
                    <a:pt x="5625" y="20039"/>
                  </a:lnTo>
                  <a:close/>
                  <a:moveTo>
                    <a:pt x="5625" y="8086"/>
                  </a:moveTo>
                  <a:lnTo>
                    <a:pt x="112148" y="8086"/>
                  </a:lnTo>
                  <a:lnTo>
                    <a:pt x="112148" y="13359"/>
                  </a:lnTo>
                  <a:lnTo>
                    <a:pt x="5625" y="13359"/>
                  </a:lnTo>
                  <a:lnTo>
                    <a:pt x="5625" y="8086"/>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4" name="Google Shape;564;p33"/>
            <p:cNvSpPr/>
            <p:nvPr/>
          </p:nvSpPr>
          <p:spPr>
            <a:xfrm>
              <a:off x="7904708" y="672253"/>
              <a:ext cx="119882" cy="63632"/>
            </a:xfrm>
            <a:custGeom>
              <a:avLst/>
              <a:gdLst/>
              <a:ahLst/>
              <a:cxnLst/>
              <a:rect l="l" t="t" r="r" b="b"/>
              <a:pathLst>
                <a:path w="119882" h="63632" extrusionOk="0">
                  <a:moveTo>
                    <a:pt x="0" y="63633"/>
                  </a:moveTo>
                  <a:lnTo>
                    <a:pt x="119883" y="63633"/>
                  </a:lnTo>
                  <a:lnTo>
                    <a:pt x="119883" y="0"/>
                  </a:lnTo>
                  <a:lnTo>
                    <a:pt x="0" y="0"/>
                  </a:lnTo>
                  <a:lnTo>
                    <a:pt x="0" y="63633"/>
                  </a:lnTo>
                  <a:close/>
                  <a:moveTo>
                    <a:pt x="5625" y="52031"/>
                  </a:moveTo>
                  <a:lnTo>
                    <a:pt x="112148" y="52031"/>
                  </a:lnTo>
                  <a:lnTo>
                    <a:pt x="112148" y="57656"/>
                  </a:lnTo>
                  <a:lnTo>
                    <a:pt x="5625" y="57656"/>
                  </a:lnTo>
                  <a:lnTo>
                    <a:pt x="5625" y="52031"/>
                  </a:lnTo>
                  <a:close/>
                  <a:moveTo>
                    <a:pt x="5625" y="41484"/>
                  </a:moveTo>
                  <a:lnTo>
                    <a:pt x="112148" y="41484"/>
                  </a:lnTo>
                  <a:lnTo>
                    <a:pt x="112148" y="45352"/>
                  </a:lnTo>
                  <a:lnTo>
                    <a:pt x="5625" y="45352"/>
                  </a:lnTo>
                  <a:lnTo>
                    <a:pt x="5625" y="41484"/>
                  </a:lnTo>
                  <a:close/>
                  <a:moveTo>
                    <a:pt x="5625" y="30586"/>
                  </a:moveTo>
                  <a:lnTo>
                    <a:pt x="112148" y="30586"/>
                  </a:lnTo>
                  <a:lnTo>
                    <a:pt x="112148" y="34805"/>
                  </a:lnTo>
                  <a:lnTo>
                    <a:pt x="5625" y="34805"/>
                  </a:lnTo>
                  <a:lnTo>
                    <a:pt x="5625" y="30586"/>
                  </a:lnTo>
                  <a:close/>
                  <a:moveTo>
                    <a:pt x="5625" y="20039"/>
                  </a:moveTo>
                  <a:lnTo>
                    <a:pt x="112148" y="20039"/>
                  </a:lnTo>
                  <a:lnTo>
                    <a:pt x="112148" y="24258"/>
                  </a:lnTo>
                  <a:lnTo>
                    <a:pt x="5625" y="24258"/>
                  </a:lnTo>
                  <a:lnTo>
                    <a:pt x="5625" y="20039"/>
                  </a:lnTo>
                  <a:close/>
                  <a:moveTo>
                    <a:pt x="5625" y="8086"/>
                  </a:moveTo>
                  <a:lnTo>
                    <a:pt x="112148" y="8086"/>
                  </a:lnTo>
                  <a:lnTo>
                    <a:pt x="112148" y="13359"/>
                  </a:lnTo>
                  <a:lnTo>
                    <a:pt x="5625" y="13359"/>
                  </a:lnTo>
                  <a:lnTo>
                    <a:pt x="5625" y="8086"/>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5" name="Google Shape;565;p33"/>
            <p:cNvSpPr/>
            <p:nvPr/>
          </p:nvSpPr>
          <p:spPr>
            <a:xfrm>
              <a:off x="8030919" y="662761"/>
              <a:ext cx="57656" cy="84375"/>
            </a:xfrm>
            <a:custGeom>
              <a:avLst/>
              <a:gdLst/>
              <a:ahLst/>
              <a:cxnLst/>
              <a:rect l="l" t="t" r="r" b="b"/>
              <a:pathLst>
                <a:path w="57656" h="84375" extrusionOk="0">
                  <a:moveTo>
                    <a:pt x="52031" y="84023"/>
                  </a:moveTo>
                  <a:lnTo>
                    <a:pt x="57656" y="84023"/>
                  </a:lnTo>
                  <a:lnTo>
                    <a:pt x="57656" y="14766"/>
                  </a:lnTo>
                  <a:lnTo>
                    <a:pt x="0" y="0"/>
                  </a:lnTo>
                  <a:lnTo>
                    <a:pt x="0" y="4570"/>
                  </a:lnTo>
                  <a:lnTo>
                    <a:pt x="0" y="84375"/>
                  </a:lnTo>
                  <a:lnTo>
                    <a:pt x="52031" y="84023"/>
                  </a:lnTo>
                  <a:lnTo>
                    <a:pt x="52031" y="84023"/>
                  </a:lnTo>
                  <a:close/>
                  <a:moveTo>
                    <a:pt x="28477" y="52383"/>
                  </a:moveTo>
                  <a:lnTo>
                    <a:pt x="41484" y="52383"/>
                  </a:lnTo>
                  <a:lnTo>
                    <a:pt x="41484" y="70664"/>
                  </a:lnTo>
                  <a:lnTo>
                    <a:pt x="28477" y="70664"/>
                  </a:lnTo>
                  <a:lnTo>
                    <a:pt x="28477" y="52383"/>
                  </a:lnTo>
                  <a:close/>
                  <a:moveTo>
                    <a:pt x="23906" y="44648"/>
                  </a:moveTo>
                  <a:lnTo>
                    <a:pt x="9492" y="44648"/>
                  </a:lnTo>
                  <a:lnTo>
                    <a:pt x="9492" y="26367"/>
                  </a:lnTo>
                  <a:lnTo>
                    <a:pt x="23906" y="26367"/>
                  </a:lnTo>
                  <a:lnTo>
                    <a:pt x="23906" y="44648"/>
                  </a:lnTo>
                  <a:close/>
                  <a:moveTo>
                    <a:pt x="23906" y="70664"/>
                  </a:moveTo>
                  <a:lnTo>
                    <a:pt x="9492" y="70664"/>
                  </a:lnTo>
                  <a:lnTo>
                    <a:pt x="9492" y="52383"/>
                  </a:lnTo>
                  <a:lnTo>
                    <a:pt x="23906" y="52383"/>
                  </a:lnTo>
                  <a:lnTo>
                    <a:pt x="23906" y="70664"/>
                  </a:lnTo>
                  <a:close/>
                  <a:moveTo>
                    <a:pt x="41484" y="44648"/>
                  </a:moveTo>
                  <a:lnTo>
                    <a:pt x="28477" y="44648"/>
                  </a:lnTo>
                  <a:lnTo>
                    <a:pt x="28477" y="26367"/>
                  </a:lnTo>
                  <a:lnTo>
                    <a:pt x="41484" y="26367"/>
                  </a:lnTo>
                  <a:lnTo>
                    <a:pt x="41484" y="44648"/>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566" name="Google Shape;566;p33"/>
            <p:cNvGrpSpPr/>
            <p:nvPr/>
          </p:nvGrpSpPr>
          <p:grpSpPr>
            <a:xfrm>
              <a:off x="7652989" y="605105"/>
              <a:ext cx="247148" cy="201796"/>
              <a:chOff x="7652989" y="605105"/>
              <a:chExt cx="247148" cy="201796"/>
            </a:xfrm>
            <a:grpFill/>
          </p:grpSpPr>
          <p:sp>
            <p:nvSpPr>
              <p:cNvPr id="567" name="Google Shape;567;p33"/>
              <p:cNvSpPr/>
              <p:nvPr/>
            </p:nvSpPr>
            <p:spPr>
              <a:xfrm>
                <a:off x="7779903" y="743269"/>
                <a:ext cx="120234" cy="63632"/>
              </a:xfrm>
              <a:custGeom>
                <a:avLst/>
                <a:gdLst/>
                <a:ahLst/>
                <a:cxnLst/>
                <a:rect l="l" t="t" r="r" b="b"/>
                <a:pathLst>
                  <a:path w="120234" h="63632" extrusionOk="0">
                    <a:moveTo>
                      <a:pt x="0" y="63633"/>
                    </a:moveTo>
                    <a:lnTo>
                      <a:pt x="120234" y="63633"/>
                    </a:lnTo>
                    <a:lnTo>
                      <a:pt x="120234" y="0"/>
                    </a:lnTo>
                    <a:lnTo>
                      <a:pt x="0" y="0"/>
                    </a:lnTo>
                    <a:lnTo>
                      <a:pt x="0" y="63633"/>
                    </a:lnTo>
                    <a:close/>
                    <a:moveTo>
                      <a:pt x="5625" y="8086"/>
                    </a:moveTo>
                    <a:lnTo>
                      <a:pt x="112148" y="8086"/>
                    </a:lnTo>
                    <a:lnTo>
                      <a:pt x="112148" y="13359"/>
                    </a:lnTo>
                    <a:lnTo>
                      <a:pt x="5625" y="13359"/>
                    </a:lnTo>
                    <a:lnTo>
                      <a:pt x="5625" y="8086"/>
                    </a:lnTo>
                    <a:close/>
                    <a:moveTo>
                      <a:pt x="5625" y="20039"/>
                    </a:moveTo>
                    <a:lnTo>
                      <a:pt x="112148" y="20039"/>
                    </a:lnTo>
                    <a:lnTo>
                      <a:pt x="112148" y="23906"/>
                    </a:lnTo>
                    <a:lnTo>
                      <a:pt x="5625" y="23906"/>
                    </a:lnTo>
                    <a:lnTo>
                      <a:pt x="5625" y="20039"/>
                    </a:lnTo>
                    <a:close/>
                    <a:moveTo>
                      <a:pt x="5625" y="30586"/>
                    </a:moveTo>
                    <a:lnTo>
                      <a:pt x="112148" y="30586"/>
                    </a:lnTo>
                    <a:lnTo>
                      <a:pt x="112148" y="34805"/>
                    </a:lnTo>
                    <a:lnTo>
                      <a:pt x="5625" y="34805"/>
                    </a:lnTo>
                    <a:lnTo>
                      <a:pt x="5625" y="30586"/>
                    </a:lnTo>
                    <a:close/>
                    <a:moveTo>
                      <a:pt x="5625" y="41484"/>
                    </a:moveTo>
                    <a:lnTo>
                      <a:pt x="112148" y="41484"/>
                    </a:lnTo>
                    <a:lnTo>
                      <a:pt x="112148" y="45703"/>
                    </a:lnTo>
                    <a:lnTo>
                      <a:pt x="5625" y="45703"/>
                    </a:lnTo>
                    <a:lnTo>
                      <a:pt x="5625" y="41484"/>
                    </a:lnTo>
                    <a:close/>
                    <a:moveTo>
                      <a:pt x="5625" y="52031"/>
                    </a:moveTo>
                    <a:lnTo>
                      <a:pt x="112148" y="52031"/>
                    </a:lnTo>
                    <a:lnTo>
                      <a:pt x="112148" y="57656"/>
                    </a:lnTo>
                    <a:lnTo>
                      <a:pt x="5625" y="57656"/>
                    </a:lnTo>
                    <a:lnTo>
                      <a:pt x="5625" y="52031"/>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8" name="Google Shape;568;p33"/>
              <p:cNvSpPr/>
              <p:nvPr/>
            </p:nvSpPr>
            <p:spPr>
              <a:xfrm>
                <a:off x="7779903" y="674714"/>
                <a:ext cx="120234" cy="63632"/>
              </a:xfrm>
              <a:custGeom>
                <a:avLst/>
                <a:gdLst/>
                <a:ahLst/>
                <a:cxnLst/>
                <a:rect l="l" t="t" r="r" b="b"/>
                <a:pathLst>
                  <a:path w="120234" h="63632" extrusionOk="0">
                    <a:moveTo>
                      <a:pt x="0" y="0"/>
                    </a:moveTo>
                    <a:lnTo>
                      <a:pt x="0" y="63633"/>
                    </a:lnTo>
                    <a:lnTo>
                      <a:pt x="120234" y="63633"/>
                    </a:lnTo>
                    <a:lnTo>
                      <a:pt x="120234" y="0"/>
                    </a:lnTo>
                    <a:lnTo>
                      <a:pt x="0" y="0"/>
                    </a:lnTo>
                    <a:close/>
                    <a:moveTo>
                      <a:pt x="112148" y="57656"/>
                    </a:moveTo>
                    <a:lnTo>
                      <a:pt x="5625" y="57656"/>
                    </a:lnTo>
                    <a:lnTo>
                      <a:pt x="5625" y="52383"/>
                    </a:lnTo>
                    <a:lnTo>
                      <a:pt x="112148" y="52383"/>
                    </a:lnTo>
                    <a:lnTo>
                      <a:pt x="112148" y="57656"/>
                    </a:lnTo>
                    <a:close/>
                    <a:moveTo>
                      <a:pt x="112148" y="45352"/>
                    </a:moveTo>
                    <a:lnTo>
                      <a:pt x="5625" y="45352"/>
                    </a:lnTo>
                    <a:lnTo>
                      <a:pt x="5625" y="41484"/>
                    </a:lnTo>
                    <a:lnTo>
                      <a:pt x="112148" y="41484"/>
                    </a:lnTo>
                    <a:lnTo>
                      <a:pt x="112148" y="45352"/>
                    </a:lnTo>
                    <a:close/>
                    <a:moveTo>
                      <a:pt x="112148" y="35156"/>
                    </a:moveTo>
                    <a:lnTo>
                      <a:pt x="5625" y="35156"/>
                    </a:lnTo>
                    <a:lnTo>
                      <a:pt x="5625" y="30586"/>
                    </a:lnTo>
                    <a:lnTo>
                      <a:pt x="112148" y="30586"/>
                    </a:lnTo>
                    <a:lnTo>
                      <a:pt x="112148" y="35156"/>
                    </a:lnTo>
                    <a:close/>
                    <a:moveTo>
                      <a:pt x="112148" y="24258"/>
                    </a:moveTo>
                    <a:lnTo>
                      <a:pt x="5625" y="24258"/>
                    </a:lnTo>
                    <a:lnTo>
                      <a:pt x="5625" y="20391"/>
                    </a:lnTo>
                    <a:lnTo>
                      <a:pt x="112148" y="20391"/>
                    </a:lnTo>
                    <a:lnTo>
                      <a:pt x="112148" y="24258"/>
                    </a:lnTo>
                    <a:close/>
                    <a:moveTo>
                      <a:pt x="112148" y="13711"/>
                    </a:moveTo>
                    <a:lnTo>
                      <a:pt x="5625" y="13711"/>
                    </a:lnTo>
                    <a:lnTo>
                      <a:pt x="5625" y="8086"/>
                    </a:lnTo>
                    <a:lnTo>
                      <a:pt x="112148" y="8086"/>
                    </a:lnTo>
                    <a:lnTo>
                      <a:pt x="112148" y="13711"/>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9" name="Google Shape;569;p33"/>
              <p:cNvSpPr/>
              <p:nvPr/>
            </p:nvSpPr>
            <p:spPr>
              <a:xfrm>
                <a:off x="7779200" y="606863"/>
                <a:ext cx="120234" cy="63632"/>
              </a:xfrm>
              <a:custGeom>
                <a:avLst/>
                <a:gdLst/>
                <a:ahLst/>
                <a:cxnLst/>
                <a:rect l="l" t="t" r="r" b="b"/>
                <a:pathLst>
                  <a:path w="120234" h="63632" extrusionOk="0">
                    <a:moveTo>
                      <a:pt x="120234" y="0"/>
                    </a:moveTo>
                    <a:lnTo>
                      <a:pt x="0" y="0"/>
                    </a:lnTo>
                    <a:lnTo>
                      <a:pt x="0" y="63633"/>
                    </a:lnTo>
                    <a:lnTo>
                      <a:pt x="120234" y="63633"/>
                    </a:lnTo>
                    <a:lnTo>
                      <a:pt x="120234" y="0"/>
                    </a:lnTo>
                    <a:close/>
                    <a:moveTo>
                      <a:pt x="112500" y="57656"/>
                    </a:moveTo>
                    <a:lnTo>
                      <a:pt x="5977" y="57656"/>
                    </a:lnTo>
                    <a:lnTo>
                      <a:pt x="5977" y="52383"/>
                    </a:lnTo>
                    <a:lnTo>
                      <a:pt x="112500" y="52383"/>
                    </a:lnTo>
                    <a:lnTo>
                      <a:pt x="112500" y="57656"/>
                    </a:lnTo>
                    <a:close/>
                    <a:moveTo>
                      <a:pt x="112500" y="45703"/>
                    </a:moveTo>
                    <a:lnTo>
                      <a:pt x="5977" y="45703"/>
                    </a:lnTo>
                    <a:lnTo>
                      <a:pt x="5977" y="41484"/>
                    </a:lnTo>
                    <a:lnTo>
                      <a:pt x="112500" y="41484"/>
                    </a:lnTo>
                    <a:lnTo>
                      <a:pt x="112500" y="45703"/>
                    </a:lnTo>
                    <a:close/>
                    <a:moveTo>
                      <a:pt x="112500" y="35156"/>
                    </a:moveTo>
                    <a:lnTo>
                      <a:pt x="5977" y="35156"/>
                    </a:lnTo>
                    <a:lnTo>
                      <a:pt x="5977" y="30938"/>
                    </a:lnTo>
                    <a:lnTo>
                      <a:pt x="112500" y="30938"/>
                    </a:lnTo>
                    <a:lnTo>
                      <a:pt x="112500" y="35156"/>
                    </a:lnTo>
                    <a:close/>
                    <a:moveTo>
                      <a:pt x="112500" y="24258"/>
                    </a:moveTo>
                    <a:lnTo>
                      <a:pt x="5977" y="24258"/>
                    </a:lnTo>
                    <a:lnTo>
                      <a:pt x="5977" y="20391"/>
                    </a:lnTo>
                    <a:lnTo>
                      <a:pt x="112500" y="20391"/>
                    </a:lnTo>
                    <a:lnTo>
                      <a:pt x="112500" y="24258"/>
                    </a:lnTo>
                    <a:close/>
                    <a:moveTo>
                      <a:pt x="112500" y="13711"/>
                    </a:moveTo>
                    <a:lnTo>
                      <a:pt x="5977" y="13711"/>
                    </a:lnTo>
                    <a:lnTo>
                      <a:pt x="5977" y="8086"/>
                    </a:lnTo>
                    <a:lnTo>
                      <a:pt x="112500" y="8086"/>
                    </a:lnTo>
                    <a:lnTo>
                      <a:pt x="112500" y="13711"/>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0" name="Google Shape;570;p33"/>
              <p:cNvSpPr/>
              <p:nvPr/>
            </p:nvSpPr>
            <p:spPr>
              <a:xfrm>
                <a:off x="7652989" y="741511"/>
                <a:ext cx="120234" cy="63281"/>
              </a:xfrm>
              <a:custGeom>
                <a:avLst/>
                <a:gdLst/>
                <a:ahLst/>
                <a:cxnLst/>
                <a:rect l="l" t="t" r="r" b="b"/>
                <a:pathLst>
                  <a:path w="120234" h="63281" extrusionOk="0">
                    <a:moveTo>
                      <a:pt x="0" y="63281"/>
                    </a:moveTo>
                    <a:lnTo>
                      <a:pt x="120234" y="63281"/>
                    </a:lnTo>
                    <a:lnTo>
                      <a:pt x="120234" y="0"/>
                    </a:lnTo>
                    <a:lnTo>
                      <a:pt x="0" y="0"/>
                    </a:lnTo>
                    <a:lnTo>
                      <a:pt x="0" y="63281"/>
                    </a:lnTo>
                    <a:close/>
                    <a:moveTo>
                      <a:pt x="5625" y="8086"/>
                    </a:moveTo>
                    <a:lnTo>
                      <a:pt x="112148" y="8086"/>
                    </a:lnTo>
                    <a:lnTo>
                      <a:pt x="112148" y="13359"/>
                    </a:lnTo>
                    <a:lnTo>
                      <a:pt x="5625" y="13359"/>
                    </a:lnTo>
                    <a:lnTo>
                      <a:pt x="5625" y="8086"/>
                    </a:lnTo>
                    <a:close/>
                    <a:moveTo>
                      <a:pt x="5625" y="19687"/>
                    </a:moveTo>
                    <a:lnTo>
                      <a:pt x="112148" y="19687"/>
                    </a:lnTo>
                    <a:lnTo>
                      <a:pt x="112148" y="23906"/>
                    </a:lnTo>
                    <a:lnTo>
                      <a:pt x="5625" y="23906"/>
                    </a:lnTo>
                    <a:lnTo>
                      <a:pt x="5625" y="19687"/>
                    </a:lnTo>
                    <a:close/>
                    <a:moveTo>
                      <a:pt x="5625" y="30586"/>
                    </a:moveTo>
                    <a:lnTo>
                      <a:pt x="112148" y="30586"/>
                    </a:lnTo>
                    <a:lnTo>
                      <a:pt x="112148" y="34805"/>
                    </a:lnTo>
                    <a:lnTo>
                      <a:pt x="5625" y="34805"/>
                    </a:lnTo>
                    <a:lnTo>
                      <a:pt x="5625" y="30586"/>
                    </a:lnTo>
                    <a:close/>
                    <a:moveTo>
                      <a:pt x="5625" y="41484"/>
                    </a:moveTo>
                    <a:lnTo>
                      <a:pt x="112148" y="41484"/>
                    </a:lnTo>
                    <a:lnTo>
                      <a:pt x="112148" y="45352"/>
                    </a:lnTo>
                    <a:lnTo>
                      <a:pt x="5625" y="45352"/>
                    </a:lnTo>
                    <a:lnTo>
                      <a:pt x="5625" y="41484"/>
                    </a:lnTo>
                    <a:close/>
                    <a:moveTo>
                      <a:pt x="5625" y="51680"/>
                    </a:moveTo>
                    <a:lnTo>
                      <a:pt x="112148" y="51680"/>
                    </a:lnTo>
                    <a:lnTo>
                      <a:pt x="112148" y="57305"/>
                    </a:lnTo>
                    <a:lnTo>
                      <a:pt x="5625" y="57305"/>
                    </a:lnTo>
                    <a:lnTo>
                      <a:pt x="5625" y="5168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1" name="Google Shape;571;p33"/>
              <p:cNvSpPr/>
              <p:nvPr/>
            </p:nvSpPr>
            <p:spPr>
              <a:xfrm>
                <a:off x="7652989" y="672957"/>
                <a:ext cx="120234" cy="63281"/>
              </a:xfrm>
              <a:custGeom>
                <a:avLst/>
                <a:gdLst/>
                <a:ahLst/>
                <a:cxnLst/>
                <a:rect l="l" t="t" r="r" b="b"/>
                <a:pathLst>
                  <a:path w="120234" h="63281" extrusionOk="0">
                    <a:moveTo>
                      <a:pt x="0" y="63281"/>
                    </a:moveTo>
                    <a:lnTo>
                      <a:pt x="120234" y="63281"/>
                    </a:lnTo>
                    <a:lnTo>
                      <a:pt x="120234" y="0"/>
                    </a:lnTo>
                    <a:lnTo>
                      <a:pt x="0" y="0"/>
                    </a:lnTo>
                    <a:lnTo>
                      <a:pt x="0" y="63281"/>
                    </a:lnTo>
                    <a:close/>
                    <a:moveTo>
                      <a:pt x="5625" y="8438"/>
                    </a:moveTo>
                    <a:lnTo>
                      <a:pt x="112148" y="8438"/>
                    </a:lnTo>
                    <a:lnTo>
                      <a:pt x="112148" y="13711"/>
                    </a:lnTo>
                    <a:lnTo>
                      <a:pt x="5625" y="13711"/>
                    </a:lnTo>
                    <a:lnTo>
                      <a:pt x="5625" y="8438"/>
                    </a:lnTo>
                    <a:close/>
                    <a:moveTo>
                      <a:pt x="5625" y="20039"/>
                    </a:moveTo>
                    <a:lnTo>
                      <a:pt x="112148" y="20039"/>
                    </a:lnTo>
                    <a:lnTo>
                      <a:pt x="112148" y="24258"/>
                    </a:lnTo>
                    <a:lnTo>
                      <a:pt x="5625" y="24258"/>
                    </a:lnTo>
                    <a:lnTo>
                      <a:pt x="5625" y="20039"/>
                    </a:lnTo>
                    <a:close/>
                    <a:moveTo>
                      <a:pt x="5625" y="30586"/>
                    </a:moveTo>
                    <a:lnTo>
                      <a:pt x="112148" y="30586"/>
                    </a:lnTo>
                    <a:lnTo>
                      <a:pt x="112148" y="34805"/>
                    </a:lnTo>
                    <a:lnTo>
                      <a:pt x="5625" y="34805"/>
                    </a:lnTo>
                    <a:lnTo>
                      <a:pt x="5625" y="30586"/>
                    </a:lnTo>
                    <a:close/>
                    <a:moveTo>
                      <a:pt x="5625" y="41484"/>
                    </a:moveTo>
                    <a:lnTo>
                      <a:pt x="112148" y="41484"/>
                    </a:lnTo>
                    <a:lnTo>
                      <a:pt x="112148" y="45352"/>
                    </a:lnTo>
                    <a:lnTo>
                      <a:pt x="5625" y="45352"/>
                    </a:lnTo>
                    <a:lnTo>
                      <a:pt x="5625" y="41484"/>
                    </a:lnTo>
                    <a:close/>
                    <a:moveTo>
                      <a:pt x="5625" y="52031"/>
                    </a:moveTo>
                    <a:lnTo>
                      <a:pt x="112148" y="52031"/>
                    </a:lnTo>
                    <a:lnTo>
                      <a:pt x="112148" y="57656"/>
                    </a:lnTo>
                    <a:lnTo>
                      <a:pt x="5625" y="57656"/>
                    </a:lnTo>
                    <a:lnTo>
                      <a:pt x="5625" y="52031"/>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2" name="Google Shape;572;p33"/>
              <p:cNvSpPr/>
              <p:nvPr/>
            </p:nvSpPr>
            <p:spPr>
              <a:xfrm>
                <a:off x="7652989" y="605105"/>
                <a:ext cx="120234" cy="63281"/>
              </a:xfrm>
              <a:custGeom>
                <a:avLst/>
                <a:gdLst/>
                <a:ahLst/>
                <a:cxnLst/>
                <a:rect l="l" t="t" r="r" b="b"/>
                <a:pathLst>
                  <a:path w="120234" h="63281" extrusionOk="0">
                    <a:moveTo>
                      <a:pt x="119883" y="0"/>
                    </a:moveTo>
                    <a:lnTo>
                      <a:pt x="0" y="0"/>
                    </a:lnTo>
                    <a:lnTo>
                      <a:pt x="0" y="63281"/>
                    </a:lnTo>
                    <a:lnTo>
                      <a:pt x="120234" y="63281"/>
                    </a:lnTo>
                    <a:lnTo>
                      <a:pt x="120234" y="0"/>
                    </a:lnTo>
                    <a:close/>
                    <a:moveTo>
                      <a:pt x="112148" y="57656"/>
                    </a:moveTo>
                    <a:lnTo>
                      <a:pt x="5625" y="57656"/>
                    </a:lnTo>
                    <a:lnTo>
                      <a:pt x="5625" y="52031"/>
                    </a:lnTo>
                    <a:lnTo>
                      <a:pt x="112148" y="52031"/>
                    </a:lnTo>
                    <a:lnTo>
                      <a:pt x="112148" y="57656"/>
                    </a:lnTo>
                    <a:close/>
                    <a:moveTo>
                      <a:pt x="112148" y="45352"/>
                    </a:moveTo>
                    <a:lnTo>
                      <a:pt x="5625" y="45352"/>
                    </a:lnTo>
                    <a:lnTo>
                      <a:pt x="5625" y="41484"/>
                    </a:lnTo>
                    <a:lnTo>
                      <a:pt x="112148" y="41484"/>
                    </a:lnTo>
                    <a:lnTo>
                      <a:pt x="112148" y="45352"/>
                    </a:lnTo>
                    <a:close/>
                    <a:moveTo>
                      <a:pt x="112148" y="35156"/>
                    </a:moveTo>
                    <a:lnTo>
                      <a:pt x="5625" y="35156"/>
                    </a:lnTo>
                    <a:lnTo>
                      <a:pt x="5625" y="30586"/>
                    </a:lnTo>
                    <a:lnTo>
                      <a:pt x="112148" y="30586"/>
                    </a:lnTo>
                    <a:lnTo>
                      <a:pt x="112148" y="35156"/>
                    </a:lnTo>
                    <a:close/>
                    <a:moveTo>
                      <a:pt x="112148" y="24258"/>
                    </a:moveTo>
                    <a:lnTo>
                      <a:pt x="5625" y="24258"/>
                    </a:lnTo>
                    <a:lnTo>
                      <a:pt x="5625" y="20391"/>
                    </a:lnTo>
                    <a:lnTo>
                      <a:pt x="112148" y="20391"/>
                    </a:lnTo>
                    <a:lnTo>
                      <a:pt x="112148" y="24258"/>
                    </a:lnTo>
                    <a:close/>
                    <a:moveTo>
                      <a:pt x="112148" y="13711"/>
                    </a:moveTo>
                    <a:lnTo>
                      <a:pt x="5625" y="13711"/>
                    </a:lnTo>
                    <a:lnTo>
                      <a:pt x="5625" y="8438"/>
                    </a:lnTo>
                    <a:lnTo>
                      <a:pt x="112148" y="8438"/>
                    </a:lnTo>
                    <a:lnTo>
                      <a:pt x="112148" y="13711"/>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573" name="Google Shape;573;p33"/>
            <p:cNvSpPr/>
            <p:nvPr/>
          </p:nvSpPr>
          <p:spPr>
            <a:xfrm>
              <a:off x="7630489" y="812527"/>
              <a:ext cx="525234" cy="13359"/>
            </a:xfrm>
            <a:custGeom>
              <a:avLst/>
              <a:gdLst/>
              <a:ahLst/>
              <a:cxnLst/>
              <a:rect l="l" t="t" r="r" b="b"/>
              <a:pathLst>
                <a:path w="525234" h="13359" extrusionOk="0">
                  <a:moveTo>
                    <a:pt x="525234" y="0"/>
                  </a:moveTo>
                  <a:lnTo>
                    <a:pt x="525234" y="12656"/>
                  </a:lnTo>
                  <a:cubicBezTo>
                    <a:pt x="525234" y="13008"/>
                    <a:pt x="525234" y="13008"/>
                    <a:pt x="525234" y="13359"/>
                  </a:cubicBezTo>
                  <a:lnTo>
                    <a:pt x="0" y="13359"/>
                  </a:lnTo>
                  <a:cubicBezTo>
                    <a:pt x="0" y="13008"/>
                    <a:pt x="0" y="13008"/>
                    <a:pt x="0" y="12656"/>
                  </a:cubicBezTo>
                  <a:lnTo>
                    <a:pt x="0" y="0"/>
                  </a:lnTo>
                  <a:lnTo>
                    <a:pt x="525234"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4" name="Google Shape;574;p33"/>
            <p:cNvSpPr/>
            <p:nvPr/>
          </p:nvSpPr>
          <p:spPr>
            <a:xfrm>
              <a:off x="7630489" y="835378"/>
              <a:ext cx="524531" cy="67851"/>
            </a:xfrm>
            <a:custGeom>
              <a:avLst/>
              <a:gdLst/>
              <a:ahLst/>
              <a:cxnLst/>
              <a:rect l="l" t="t" r="r" b="b"/>
              <a:pathLst>
                <a:path w="524531" h="67851" extrusionOk="0">
                  <a:moveTo>
                    <a:pt x="524531" y="0"/>
                  </a:moveTo>
                  <a:lnTo>
                    <a:pt x="0" y="0"/>
                  </a:lnTo>
                  <a:cubicBezTo>
                    <a:pt x="0" y="703"/>
                    <a:pt x="0" y="1406"/>
                    <a:pt x="352" y="2461"/>
                  </a:cubicBezTo>
                  <a:lnTo>
                    <a:pt x="352" y="2461"/>
                  </a:lnTo>
                  <a:cubicBezTo>
                    <a:pt x="3516" y="39727"/>
                    <a:pt x="20039" y="67852"/>
                    <a:pt x="40430" y="67852"/>
                  </a:cubicBezTo>
                  <a:lnTo>
                    <a:pt x="484102" y="67852"/>
                  </a:lnTo>
                  <a:cubicBezTo>
                    <a:pt x="504492" y="67852"/>
                    <a:pt x="521367" y="39375"/>
                    <a:pt x="524531" y="2461"/>
                  </a:cubicBezTo>
                  <a:lnTo>
                    <a:pt x="524531" y="2461"/>
                  </a:lnTo>
                  <a:cubicBezTo>
                    <a:pt x="524531" y="1406"/>
                    <a:pt x="524531" y="703"/>
                    <a:pt x="524531" y="0"/>
                  </a:cubicBezTo>
                  <a:close/>
                  <a:moveTo>
                    <a:pt x="83320" y="34453"/>
                  </a:moveTo>
                  <a:lnTo>
                    <a:pt x="39727" y="34453"/>
                  </a:lnTo>
                  <a:lnTo>
                    <a:pt x="39727" y="15117"/>
                  </a:lnTo>
                  <a:lnTo>
                    <a:pt x="83320" y="15117"/>
                  </a:lnTo>
                  <a:lnTo>
                    <a:pt x="83320" y="34453"/>
                  </a:lnTo>
                  <a:close/>
                  <a:moveTo>
                    <a:pt x="138516" y="34453"/>
                  </a:moveTo>
                  <a:lnTo>
                    <a:pt x="94570" y="34453"/>
                  </a:lnTo>
                  <a:lnTo>
                    <a:pt x="94570" y="15117"/>
                  </a:lnTo>
                  <a:lnTo>
                    <a:pt x="138164" y="15117"/>
                  </a:lnTo>
                  <a:lnTo>
                    <a:pt x="138164" y="34453"/>
                  </a:lnTo>
                  <a:close/>
                  <a:moveTo>
                    <a:pt x="193008" y="33750"/>
                  </a:moveTo>
                  <a:lnTo>
                    <a:pt x="149414" y="33750"/>
                  </a:lnTo>
                  <a:lnTo>
                    <a:pt x="149414" y="14414"/>
                  </a:lnTo>
                  <a:lnTo>
                    <a:pt x="193008" y="14414"/>
                  </a:lnTo>
                  <a:lnTo>
                    <a:pt x="193008" y="33750"/>
                  </a:lnTo>
                  <a:close/>
                  <a:moveTo>
                    <a:pt x="247500" y="33750"/>
                  </a:moveTo>
                  <a:lnTo>
                    <a:pt x="203906" y="33750"/>
                  </a:lnTo>
                  <a:lnTo>
                    <a:pt x="203906" y="14414"/>
                  </a:lnTo>
                  <a:lnTo>
                    <a:pt x="247500" y="14414"/>
                  </a:lnTo>
                  <a:lnTo>
                    <a:pt x="247500" y="33750"/>
                  </a:lnTo>
                  <a:close/>
                  <a:moveTo>
                    <a:pt x="301992" y="34453"/>
                  </a:moveTo>
                  <a:lnTo>
                    <a:pt x="259102" y="34453"/>
                  </a:lnTo>
                  <a:lnTo>
                    <a:pt x="259102" y="15117"/>
                  </a:lnTo>
                  <a:lnTo>
                    <a:pt x="302344" y="15117"/>
                  </a:lnTo>
                  <a:lnTo>
                    <a:pt x="302344" y="34453"/>
                  </a:lnTo>
                  <a:close/>
                  <a:moveTo>
                    <a:pt x="357187" y="34453"/>
                  </a:moveTo>
                  <a:lnTo>
                    <a:pt x="313594" y="34453"/>
                  </a:lnTo>
                  <a:lnTo>
                    <a:pt x="313594" y="15117"/>
                  </a:lnTo>
                  <a:lnTo>
                    <a:pt x="357187" y="15117"/>
                  </a:lnTo>
                  <a:lnTo>
                    <a:pt x="357187" y="34453"/>
                  </a:lnTo>
                  <a:close/>
                  <a:moveTo>
                    <a:pt x="411680" y="33750"/>
                  </a:moveTo>
                  <a:lnTo>
                    <a:pt x="368086" y="33750"/>
                  </a:lnTo>
                  <a:lnTo>
                    <a:pt x="368086" y="14414"/>
                  </a:lnTo>
                  <a:lnTo>
                    <a:pt x="411680" y="14414"/>
                  </a:lnTo>
                  <a:lnTo>
                    <a:pt x="411680" y="33750"/>
                  </a:lnTo>
                  <a:close/>
                  <a:moveTo>
                    <a:pt x="466172" y="33750"/>
                  </a:moveTo>
                  <a:lnTo>
                    <a:pt x="423281" y="33750"/>
                  </a:lnTo>
                  <a:lnTo>
                    <a:pt x="423281" y="14414"/>
                  </a:lnTo>
                  <a:lnTo>
                    <a:pt x="466172" y="14414"/>
                  </a:lnTo>
                  <a:lnTo>
                    <a:pt x="466172" y="3375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575" name="Google Shape;575;p33"/>
          <p:cNvGrpSpPr/>
          <p:nvPr/>
        </p:nvGrpSpPr>
        <p:grpSpPr>
          <a:xfrm>
            <a:off x="8385021" y="4378239"/>
            <a:ext cx="469543" cy="390936"/>
            <a:chOff x="11260257" y="5898277"/>
            <a:chExt cx="470390" cy="391641"/>
          </a:xfrm>
          <a:solidFill>
            <a:srgbClr val="203752"/>
          </a:solidFill>
        </p:grpSpPr>
        <p:sp>
          <p:nvSpPr>
            <p:cNvPr id="576" name="Google Shape;576;p33"/>
            <p:cNvSpPr/>
            <p:nvPr/>
          </p:nvSpPr>
          <p:spPr>
            <a:xfrm>
              <a:off x="11285921" y="6018863"/>
              <a:ext cx="203906" cy="210585"/>
            </a:xfrm>
            <a:custGeom>
              <a:avLst/>
              <a:gdLst/>
              <a:ahLst/>
              <a:cxnLst/>
              <a:rect l="l" t="t" r="r" b="b"/>
              <a:pathLst>
                <a:path w="203906" h="210585" extrusionOk="0">
                  <a:moveTo>
                    <a:pt x="9141" y="210586"/>
                  </a:moveTo>
                  <a:lnTo>
                    <a:pt x="193711" y="210586"/>
                  </a:lnTo>
                  <a:lnTo>
                    <a:pt x="195820" y="90352"/>
                  </a:lnTo>
                  <a:lnTo>
                    <a:pt x="203906" y="90352"/>
                  </a:lnTo>
                  <a:lnTo>
                    <a:pt x="203906" y="76289"/>
                  </a:lnTo>
                  <a:lnTo>
                    <a:pt x="182109" y="76289"/>
                  </a:lnTo>
                  <a:lnTo>
                    <a:pt x="103711" y="0"/>
                  </a:lnTo>
                  <a:lnTo>
                    <a:pt x="23555" y="76289"/>
                  </a:lnTo>
                  <a:lnTo>
                    <a:pt x="0" y="76289"/>
                  </a:lnTo>
                  <a:lnTo>
                    <a:pt x="0" y="90352"/>
                  </a:lnTo>
                  <a:lnTo>
                    <a:pt x="9141" y="90352"/>
                  </a:lnTo>
                  <a:lnTo>
                    <a:pt x="9141" y="210586"/>
                  </a:lnTo>
                  <a:close/>
                  <a:moveTo>
                    <a:pt x="22500" y="93867"/>
                  </a:moveTo>
                  <a:lnTo>
                    <a:pt x="181055" y="93867"/>
                  </a:lnTo>
                  <a:lnTo>
                    <a:pt x="181055" y="102305"/>
                  </a:lnTo>
                  <a:lnTo>
                    <a:pt x="22500" y="102305"/>
                  </a:lnTo>
                  <a:lnTo>
                    <a:pt x="22500" y="93867"/>
                  </a:lnTo>
                  <a:close/>
                  <a:moveTo>
                    <a:pt x="22500" y="109688"/>
                  </a:moveTo>
                  <a:lnTo>
                    <a:pt x="181055" y="109688"/>
                  </a:lnTo>
                  <a:lnTo>
                    <a:pt x="181055" y="118477"/>
                  </a:lnTo>
                  <a:lnTo>
                    <a:pt x="22500" y="118477"/>
                  </a:lnTo>
                  <a:lnTo>
                    <a:pt x="22500" y="109688"/>
                  </a:lnTo>
                  <a:close/>
                  <a:moveTo>
                    <a:pt x="22500" y="123398"/>
                  </a:moveTo>
                  <a:lnTo>
                    <a:pt x="181055" y="123398"/>
                  </a:lnTo>
                  <a:lnTo>
                    <a:pt x="181055" y="131836"/>
                  </a:lnTo>
                  <a:lnTo>
                    <a:pt x="22500" y="131836"/>
                  </a:lnTo>
                  <a:lnTo>
                    <a:pt x="22500" y="123398"/>
                  </a:lnTo>
                  <a:close/>
                  <a:moveTo>
                    <a:pt x="22500" y="138867"/>
                  </a:moveTo>
                  <a:lnTo>
                    <a:pt x="181055" y="138867"/>
                  </a:lnTo>
                  <a:lnTo>
                    <a:pt x="181055" y="147656"/>
                  </a:lnTo>
                  <a:lnTo>
                    <a:pt x="22500" y="147656"/>
                  </a:lnTo>
                  <a:lnTo>
                    <a:pt x="22500" y="138867"/>
                  </a:lnTo>
                  <a:close/>
                  <a:moveTo>
                    <a:pt x="22148" y="152227"/>
                  </a:moveTo>
                  <a:lnTo>
                    <a:pt x="180703" y="152227"/>
                  </a:lnTo>
                  <a:lnTo>
                    <a:pt x="180703" y="161016"/>
                  </a:lnTo>
                  <a:lnTo>
                    <a:pt x="22148" y="161016"/>
                  </a:lnTo>
                  <a:lnTo>
                    <a:pt x="22148" y="152227"/>
                  </a:lnTo>
                  <a:close/>
                  <a:moveTo>
                    <a:pt x="22148" y="168047"/>
                  </a:moveTo>
                  <a:lnTo>
                    <a:pt x="180703" y="168047"/>
                  </a:lnTo>
                  <a:lnTo>
                    <a:pt x="180703" y="176836"/>
                  </a:lnTo>
                  <a:lnTo>
                    <a:pt x="22148" y="176836"/>
                  </a:lnTo>
                  <a:lnTo>
                    <a:pt x="22148" y="168047"/>
                  </a:lnTo>
                  <a:close/>
                  <a:moveTo>
                    <a:pt x="22148" y="181758"/>
                  </a:moveTo>
                  <a:lnTo>
                    <a:pt x="180703" y="181758"/>
                  </a:lnTo>
                  <a:lnTo>
                    <a:pt x="180703" y="190195"/>
                  </a:lnTo>
                  <a:lnTo>
                    <a:pt x="22148" y="190195"/>
                  </a:lnTo>
                  <a:lnTo>
                    <a:pt x="22148" y="181758"/>
                  </a:lnTo>
                  <a:close/>
                  <a:moveTo>
                    <a:pt x="22148" y="197227"/>
                  </a:moveTo>
                  <a:lnTo>
                    <a:pt x="180703" y="197227"/>
                  </a:lnTo>
                  <a:lnTo>
                    <a:pt x="180703" y="205664"/>
                  </a:lnTo>
                  <a:lnTo>
                    <a:pt x="22148" y="205664"/>
                  </a:lnTo>
                  <a:lnTo>
                    <a:pt x="22148" y="197227"/>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7" name="Google Shape;577;p33"/>
            <p:cNvSpPr/>
            <p:nvPr/>
          </p:nvSpPr>
          <p:spPr>
            <a:xfrm>
              <a:off x="11501781" y="6017105"/>
              <a:ext cx="203554" cy="210937"/>
            </a:xfrm>
            <a:custGeom>
              <a:avLst/>
              <a:gdLst/>
              <a:ahLst/>
              <a:cxnLst/>
              <a:rect l="l" t="t" r="r" b="b"/>
              <a:pathLst>
                <a:path w="203554" h="210937" extrusionOk="0">
                  <a:moveTo>
                    <a:pt x="8437" y="210938"/>
                  </a:moveTo>
                  <a:lnTo>
                    <a:pt x="193008" y="210938"/>
                  </a:lnTo>
                  <a:lnTo>
                    <a:pt x="195117" y="90703"/>
                  </a:lnTo>
                  <a:lnTo>
                    <a:pt x="203555" y="90703"/>
                  </a:lnTo>
                  <a:lnTo>
                    <a:pt x="203555" y="76641"/>
                  </a:lnTo>
                  <a:lnTo>
                    <a:pt x="181758" y="76641"/>
                  </a:lnTo>
                  <a:lnTo>
                    <a:pt x="103359" y="0"/>
                  </a:lnTo>
                  <a:lnTo>
                    <a:pt x="23906" y="76641"/>
                  </a:lnTo>
                  <a:lnTo>
                    <a:pt x="0" y="76641"/>
                  </a:lnTo>
                  <a:lnTo>
                    <a:pt x="0" y="90703"/>
                  </a:lnTo>
                  <a:lnTo>
                    <a:pt x="8789" y="90703"/>
                  </a:lnTo>
                  <a:lnTo>
                    <a:pt x="8789" y="210938"/>
                  </a:lnTo>
                  <a:close/>
                  <a:moveTo>
                    <a:pt x="21797" y="94219"/>
                  </a:moveTo>
                  <a:lnTo>
                    <a:pt x="180352" y="94219"/>
                  </a:lnTo>
                  <a:lnTo>
                    <a:pt x="180352" y="102656"/>
                  </a:lnTo>
                  <a:lnTo>
                    <a:pt x="21797" y="102656"/>
                  </a:lnTo>
                  <a:lnTo>
                    <a:pt x="21797" y="94219"/>
                  </a:lnTo>
                  <a:close/>
                  <a:moveTo>
                    <a:pt x="21797" y="109688"/>
                  </a:moveTo>
                  <a:lnTo>
                    <a:pt x="180352" y="109688"/>
                  </a:lnTo>
                  <a:lnTo>
                    <a:pt x="180352" y="118125"/>
                  </a:lnTo>
                  <a:lnTo>
                    <a:pt x="21797" y="118125"/>
                  </a:lnTo>
                  <a:lnTo>
                    <a:pt x="21797" y="109688"/>
                  </a:lnTo>
                  <a:close/>
                  <a:moveTo>
                    <a:pt x="21797" y="123398"/>
                  </a:moveTo>
                  <a:lnTo>
                    <a:pt x="180352" y="123398"/>
                  </a:lnTo>
                  <a:lnTo>
                    <a:pt x="180352" y="131836"/>
                  </a:lnTo>
                  <a:lnTo>
                    <a:pt x="21797" y="131836"/>
                  </a:lnTo>
                  <a:lnTo>
                    <a:pt x="21797" y="123398"/>
                  </a:lnTo>
                  <a:close/>
                  <a:moveTo>
                    <a:pt x="21797" y="139219"/>
                  </a:moveTo>
                  <a:lnTo>
                    <a:pt x="180352" y="139219"/>
                  </a:lnTo>
                  <a:lnTo>
                    <a:pt x="180352" y="148008"/>
                  </a:lnTo>
                  <a:lnTo>
                    <a:pt x="21797" y="148008"/>
                  </a:lnTo>
                  <a:lnTo>
                    <a:pt x="21797" y="139219"/>
                  </a:lnTo>
                  <a:close/>
                  <a:moveTo>
                    <a:pt x="21445" y="152227"/>
                  </a:moveTo>
                  <a:lnTo>
                    <a:pt x="180000" y="152227"/>
                  </a:lnTo>
                  <a:lnTo>
                    <a:pt x="180000" y="161016"/>
                  </a:lnTo>
                  <a:lnTo>
                    <a:pt x="21445" y="161016"/>
                  </a:lnTo>
                  <a:lnTo>
                    <a:pt x="21445" y="152227"/>
                  </a:lnTo>
                  <a:close/>
                  <a:moveTo>
                    <a:pt x="21445" y="168047"/>
                  </a:moveTo>
                  <a:lnTo>
                    <a:pt x="180000" y="168047"/>
                  </a:lnTo>
                  <a:lnTo>
                    <a:pt x="180000" y="176484"/>
                  </a:lnTo>
                  <a:lnTo>
                    <a:pt x="21445" y="176484"/>
                  </a:lnTo>
                  <a:lnTo>
                    <a:pt x="21445" y="168047"/>
                  </a:lnTo>
                  <a:close/>
                  <a:moveTo>
                    <a:pt x="21445" y="181758"/>
                  </a:moveTo>
                  <a:lnTo>
                    <a:pt x="180000" y="181758"/>
                  </a:lnTo>
                  <a:lnTo>
                    <a:pt x="180000" y="190195"/>
                  </a:lnTo>
                  <a:lnTo>
                    <a:pt x="21445" y="190195"/>
                  </a:lnTo>
                  <a:lnTo>
                    <a:pt x="21445" y="181758"/>
                  </a:lnTo>
                  <a:close/>
                  <a:moveTo>
                    <a:pt x="21445" y="197578"/>
                  </a:moveTo>
                  <a:lnTo>
                    <a:pt x="180000" y="197578"/>
                  </a:lnTo>
                  <a:lnTo>
                    <a:pt x="180000" y="206367"/>
                  </a:lnTo>
                  <a:lnTo>
                    <a:pt x="21445" y="206367"/>
                  </a:lnTo>
                  <a:lnTo>
                    <a:pt x="21445" y="197578"/>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8" name="Google Shape;578;p33"/>
            <p:cNvSpPr/>
            <p:nvPr/>
          </p:nvSpPr>
          <p:spPr>
            <a:xfrm>
              <a:off x="11283109" y="6236129"/>
              <a:ext cx="426796" cy="14765"/>
            </a:xfrm>
            <a:custGeom>
              <a:avLst/>
              <a:gdLst/>
              <a:ahLst/>
              <a:cxnLst/>
              <a:rect l="l" t="t" r="r" b="b"/>
              <a:pathLst>
                <a:path w="426796" h="14765" extrusionOk="0">
                  <a:moveTo>
                    <a:pt x="0" y="0"/>
                  </a:moveTo>
                  <a:lnTo>
                    <a:pt x="426797" y="0"/>
                  </a:lnTo>
                  <a:lnTo>
                    <a:pt x="426797" y="14766"/>
                  </a:lnTo>
                  <a:lnTo>
                    <a:pt x="0" y="14766"/>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9" name="Google Shape;579;p33"/>
            <p:cNvSpPr/>
            <p:nvPr/>
          </p:nvSpPr>
          <p:spPr>
            <a:xfrm>
              <a:off x="11271507" y="6257223"/>
              <a:ext cx="444374" cy="12656"/>
            </a:xfrm>
            <a:custGeom>
              <a:avLst/>
              <a:gdLst/>
              <a:ahLst/>
              <a:cxnLst/>
              <a:rect l="l" t="t" r="r" b="b"/>
              <a:pathLst>
                <a:path w="444374" h="12656" extrusionOk="0">
                  <a:moveTo>
                    <a:pt x="0" y="0"/>
                  </a:moveTo>
                  <a:lnTo>
                    <a:pt x="444375" y="0"/>
                  </a:lnTo>
                  <a:lnTo>
                    <a:pt x="444375" y="12656"/>
                  </a:lnTo>
                  <a:lnTo>
                    <a:pt x="0" y="12656"/>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0" name="Google Shape;580;p33"/>
            <p:cNvSpPr/>
            <p:nvPr/>
          </p:nvSpPr>
          <p:spPr>
            <a:xfrm>
              <a:off x="11260257" y="6277262"/>
              <a:ext cx="470390" cy="12656"/>
            </a:xfrm>
            <a:custGeom>
              <a:avLst/>
              <a:gdLst/>
              <a:ahLst/>
              <a:cxnLst/>
              <a:rect l="l" t="t" r="r" b="b"/>
              <a:pathLst>
                <a:path w="470390" h="12656" extrusionOk="0">
                  <a:moveTo>
                    <a:pt x="0" y="0"/>
                  </a:moveTo>
                  <a:lnTo>
                    <a:pt x="470391" y="0"/>
                  </a:lnTo>
                  <a:lnTo>
                    <a:pt x="470391" y="12656"/>
                  </a:lnTo>
                  <a:lnTo>
                    <a:pt x="0" y="12656"/>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581" name="Google Shape;581;p33"/>
            <p:cNvGrpSpPr/>
            <p:nvPr/>
          </p:nvGrpSpPr>
          <p:grpSpPr>
            <a:xfrm>
              <a:off x="11376273" y="5898277"/>
              <a:ext cx="262968" cy="189492"/>
              <a:chOff x="11376273" y="5898277"/>
              <a:chExt cx="262968" cy="189492"/>
            </a:xfrm>
            <a:grpFill/>
          </p:grpSpPr>
          <p:sp>
            <p:nvSpPr>
              <p:cNvPr id="582" name="Google Shape;582;p33"/>
              <p:cNvSpPr/>
              <p:nvPr/>
            </p:nvSpPr>
            <p:spPr>
              <a:xfrm>
                <a:off x="11376273" y="5900738"/>
                <a:ext cx="127265" cy="187031"/>
              </a:xfrm>
              <a:custGeom>
                <a:avLst/>
                <a:gdLst/>
                <a:ahLst/>
                <a:cxnLst/>
                <a:rect l="l" t="t" r="r" b="b"/>
                <a:pathLst>
                  <a:path w="127265" h="187031" extrusionOk="0">
                    <a:moveTo>
                      <a:pt x="0" y="120234"/>
                    </a:moveTo>
                    <a:lnTo>
                      <a:pt x="13359" y="107578"/>
                    </a:lnTo>
                    <a:lnTo>
                      <a:pt x="94922" y="187031"/>
                    </a:lnTo>
                    <a:lnTo>
                      <a:pt x="127266" y="185977"/>
                    </a:lnTo>
                    <a:lnTo>
                      <a:pt x="127266" y="0"/>
                    </a:lnTo>
                    <a:lnTo>
                      <a:pt x="0" y="57305"/>
                    </a:lnTo>
                    <a:lnTo>
                      <a:pt x="0" y="120234"/>
                    </a:lnTo>
                    <a:close/>
                    <a:moveTo>
                      <a:pt x="117422" y="132188"/>
                    </a:moveTo>
                    <a:lnTo>
                      <a:pt x="92109" y="132188"/>
                    </a:lnTo>
                    <a:lnTo>
                      <a:pt x="92109" y="110742"/>
                    </a:lnTo>
                    <a:lnTo>
                      <a:pt x="117422" y="110742"/>
                    </a:lnTo>
                    <a:lnTo>
                      <a:pt x="117422" y="132188"/>
                    </a:lnTo>
                    <a:close/>
                    <a:moveTo>
                      <a:pt x="90703" y="48516"/>
                    </a:moveTo>
                    <a:lnTo>
                      <a:pt x="116367" y="48516"/>
                    </a:lnTo>
                    <a:lnTo>
                      <a:pt x="116367" y="69609"/>
                    </a:lnTo>
                    <a:lnTo>
                      <a:pt x="90703" y="69609"/>
                    </a:lnTo>
                    <a:lnTo>
                      <a:pt x="90703" y="48516"/>
                    </a:lnTo>
                    <a:close/>
                    <a:moveTo>
                      <a:pt x="90703" y="81211"/>
                    </a:moveTo>
                    <a:lnTo>
                      <a:pt x="116367" y="81211"/>
                    </a:lnTo>
                    <a:lnTo>
                      <a:pt x="116367" y="102305"/>
                    </a:lnTo>
                    <a:lnTo>
                      <a:pt x="90703" y="102305"/>
                    </a:lnTo>
                    <a:lnTo>
                      <a:pt x="90703" y="81211"/>
                    </a:lnTo>
                    <a:close/>
                    <a:moveTo>
                      <a:pt x="76992" y="132188"/>
                    </a:moveTo>
                    <a:lnTo>
                      <a:pt x="51680" y="132188"/>
                    </a:lnTo>
                    <a:lnTo>
                      <a:pt x="51680" y="110742"/>
                    </a:lnTo>
                    <a:lnTo>
                      <a:pt x="76992" y="110742"/>
                    </a:lnTo>
                    <a:lnTo>
                      <a:pt x="76992" y="132188"/>
                    </a:lnTo>
                    <a:close/>
                    <a:moveTo>
                      <a:pt x="50273" y="48516"/>
                    </a:moveTo>
                    <a:lnTo>
                      <a:pt x="75586" y="48516"/>
                    </a:lnTo>
                    <a:lnTo>
                      <a:pt x="75586" y="69609"/>
                    </a:lnTo>
                    <a:lnTo>
                      <a:pt x="50273" y="69609"/>
                    </a:lnTo>
                    <a:lnTo>
                      <a:pt x="50273" y="48516"/>
                    </a:lnTo>
                    <a:close/>
                    <a:moveTo>
                      <a:pt x="50273" y="81211"/>
                    </a:moveTo>
                    <a:lnTo>
                      <a:pt x="75586" y="81211"/>
                    </a:lnTo>
                    <a:lnTo>
                      <a:pt x="75586" y="102305"/>
                    </a:lnTo>
                    <a:lnTo>
                      <a:pt x="50273" y="102305"/>
                    </a:lnTo>
                    <a:lnTo>
                      <a:pt x="50273" y="81211"/>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3" name="Google Shape;583;p33"/>
              <p:cNvSpPr/>
              <p:nvPr/>
            </p:nvSpPr>
            <p:spPr>
              <a:xfrm>
                <a:off x="11513382" y="5898277"/>
                <a:ext cx="125859" cy="188085"/>
              </a:xfrm>
              <a:custGeom>
                <a:avLst/>
                <a:gdLst/>
                <a:ahLst/>
                <a:cxnLst/>
                <a:rect l="l" t="t" r="r" b="b"/>
                <a:pathLst>
                  <a:path w="125859" h="188085" extrusionOk="0">
                    <a:moveTo>
                      <a:pt x="0" y="56953"/>
                    </a:moveTo>
                    <a:lnTo>
                      <a:pt x="0" y="188086"/>
                    </a:lnTo>
                    <a:lnTo>
                      <a:pt x="8437" y="187734"/>
                    </a:lnTo>
                    <a:lnTo>
                      <a:pt x="91758" y="108281"/>
                    </a:lnTo>
                    <a:lnTo>
                      <a:pt x="125859" y="141680"/>
                    </a:lnTo>
                    <a:lnTo>
                      <a:pt x="125859" y="17930"/>
                    </a:lnTo>
                    <a:lnTo>
                      <a:pt x="125859" y="0"/>
                    </a:lnTo>
                    <a:lnTo>
                      <a:pt x="0" y="56953"/>
                    </a:lnTo>
                    <a:close/>
                    <a:moveTo>
                      <a:pt x="75937" y="100547"/>
                    </a:moveTo>
                    <a:lnTo>
                      <a:pt x="50625" y="100547"/>
                    </a:lnTo>
                    <a:lnTo>
                      <a:pt x="50625" y="79453"/>
                    </a:lnTo>
                    <a:lnTo>
                      <a:pt x="75937" y="79453"/>
                    </a:lnTo>
                    <a:lnTo>
                      <a:pt x="75937" y="100547"/>
                    </a:lnTo>
                    <a:close/>
                    <a:moveTo>
                      <a:pt x="75937" y="67852"/>
                    </a:moveTo>
                    <a:lnTo>
                      <a:pt x="50625" y="67852"/>
                    </a:lnTo>
                    <a:lnTo>
                      <a:pt x="50625" y="46758"/>
                    </a:lnTo>
                    <a:lnTo>
                      <a:pt x="75937" y="46758"/>
                    </a:lnTo>
                    <a:lnTo>
                      <a:pt x="75937" y="67852"/>
                    </a:lnTo>
                    <a:close/>
                    <a:moveTo>
                      <a:pt x="116016" y="100547"/>
                    </a:moveTo>
                    <a:lnTo>
                      <a:pt x="90703" y="100547"/>
                    </a:lnTo>
                    <a:lnTo>
                      <a:pt x="90703" y="79453"/>
                    </a:lnTo>
                    <a:lnTo>
                      <a:pt x="116016" y="79453"/>
                    </a:lnTo>
                    <a:lnTo>
                      <a:pt x="116016" y="100547"/>
                    </a:lnTo>
                    <a:close/>
                    <a:moveTo>
                      <a:pt x="116016" y="67852"/>
                    </a:moveTo>
                    <a:lnTo>
                      <a:pt x="90703" y="67852"/>
                    </a:lnTo>
                    <a:lnTo>
                      <a:pt x="90703" y="46758"/>
                    </a:lnTo>
                    <a:lnTo>
                      <a:pt x="116016" y="46758"/>
                    </a:lnTo>
                    <a:lnTo>
                      <a:pt x="116016" y="67852"/>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584" name="Google Shape;584;p33"/>
          <p:cNvGrpSpPr/>
          <p:nvPr/>
        </p:nvGrpSpPr>
        <p:grpSpPr>
          <a:xfrm>
            <a:off x="7504648" y="4390215"/>
            <a:ext cx="365003" cy="368162"/>
            <a:chOff x="10131714" y="5909879"/>
            <a:chExt cx="365625" cy="368789"/>
          </a:xfrm>
          <a:solidFill>
            <a:srgbClr val="203752"/>
          </a:solidFill>
        </p:grpSpPr>
        <p:grpSp>
          <p:nvGrpSpPr>
            <p:cNvPr id="585" name="Google Shape;585;p33"/>
            <p:cNvGrpSpPr/>
            <p:nvPr/>
          </p:nvGrpSpPr>
          <p:grpSpPr>
            <a:xfrm>
              <a:off x="10131714" y="6099723"/>
              <a:ext cx="178242" cy="178945"/>
              <a:chOff x="10131714" y="6099723"/>
              <a:chExt cx="178242" cy="178945"/>
            </a:xfrm>
            <a:grpFill/>
          </p:grpSpPr>
          <p:sp>
            <p:nvSpPr>
              <p:cNvPr id="586" name="Google Shape;586;p33"/>
              <p:cNvSpPr/>
              <p:nvPr/>
            </p:nvSpPr>
            <p:spPr>
              <a:xfrm>
                <a:off x="10131714" y="6099723"/>
                <a:ext cx="178242" cy="178945"/>
              </a:xfrm>
              <a:custGeom>
                <a:avLst/>
                <a:gdLst/>
                <a:ahLst/>
                <a:cxnLst/>
                <a:rect l="l" t="t" r="r" b="b"/>
                <a:pathLst>
                  <a:path w="178242" h="178945" extrusionOk="0">
                    <a:moveTo>
                      <a:pt x="0" y="0"/>
                    </a:moveTo>
                    <a:lnTo>
                      <a:pt x="0" y="178945"/>
                    </a:lnTo>
                    <a:lnTo>
                      <a:pt x="178242" y="178945"/>
                    </a:lnTo>
                    <a:lnTo>
                      <a:pt x="178242" y="0"/>
                    </a:lnTo>
                    <a:lnTo>
                      <a:pt x="0" y="0"/>
                    </a:lnTo>
                    <a:close/>
                    <a:moveTo>
                      <a:pt x="168750" y="168750"/>
                    </a:moveTo>
                    <a:lnTo>
                      <a:pt x="9844" y="168750"/>
                    </a:lnTo>
                    <a:lnTo>
                      <a:pt x="9844" y="9141"/>
                    </a:lnTo>
                    <a:lnTo>
                      <a:pt x="70664" y="9141"/>
                    </a:lnTo>
                    <a:lnTo>
                      <a:pt x="70664" y="95273"/>
                    </a:lnTo>
                    <a:lnTo>
                      <a:pt x="89297" y="84023"/>
                    </a:lnTo>
                    <a:lnTo>
                      <a:pt x="106875" y="95273"/>
                    </a:lnTo>
                    <a:lnTo>
                      <a:pt x="106875" y="9141"/>
                    </a:lnTo>
                    <a:lnTo>
                      <a:pt x="168750" y="9141"/>
                    </a:lnTo>
                    <a:lnTo>
                      <a:pt x="168750" y="16875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7" name="Google Shape;587;p33"/>
              <p:cNvSpPr/>
              <p:nvPr/>
            </p:nvSpPr>
            <p:spPr>
              <a:xfrm>
                <a:off x="10150347" y="6118355"/>
                <a:ext cx="140976" cy="141328"/>
              </a:xfrm>
              <a:custGeom>
                <a:avLst/>
                <a:gdLst/>
                <a:ahLst/>
                <a:cxnLst/>
                <a:rect l="l" t="t" r="r" b="b"/>
                <a:pathLst>
                  <a:path w="140976" h="141328" extrusionOk="0">
                    <a:moveTo>
                      <a:pt x="42539" y="93516"/>
                    </a:moveTo>
                    <a:lnTo>
                      <a:pt x="42539" y="0"/>
                    </a:lnTo>
                    <a:lnTo>
                      <a:pt x="0" y="0"/>
                    </a:lnTo>
                    <a:lnTo>
                      <a:pt x="0" y="141328"/>
                    </a:lnTo>
                    <a:lnTo>
                      <a:pt x="140977" y="141328"/>
                    </a:lnTo>
                    <a:lnTo>
                      <a:pt x="140977" y="0"/>
                    </a:lnTo>
                    <a:lnTo>
                      <a:pt x="97031" y="0"/>
                    </a:lnTo>
                    <a:lnTo>
                      <a:pt x="97031" y="94570"/>
                    </a:lnTo>
                    <a:lnTo>
                      <a:pt x="69961" y="76289"/>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588" name="Google Shape;588;p33"/>
            <p:cNvGrpSpPr/>
            <p:nvPr/>
          </p:nvGrpSpPr>
          <p:grpSpPr>
            <a:xfrm>
              <a:off x="10319097" y="6099723"/>
              <a:ext cx="178242" cy="178945"/>
              <a:chOff x="10319097" y="6099723"/>
              <a:chExt cx="178242" cy="178945"/>
            </a:xfrm>
            <a:grpFill/>
          </p:grpSpPr>
          <p:sp>
            <p:nvSpPr>
              <p:cNvPr id="589" name="Google Shape;589;p33"/>
              <p:cNvSpPr/>
              <p:nvPr/>
            </p:nvSpPr>
            <p:spPr>
              <a:xfrm>
                <a:off x="10319097" y="6099723"/>
                <a:ext cx="178242" cy="178945"/>
              </a:xfrm>
              <a:custGeom>
                <a:avLst/>
                <a:gdLst/>
                <a:ahLst/>
                <a:cxnLst/>
                <a:rect l="l" t="t" r="r" b="b"/>
                <a:pathLst>
                  <a:path w="178242" h="178945" extrusionOk="0">
                    <a:moveTo>
                      <a:pt x="0" y="0"/>
                    </a:moveTo>
                    <a:lnTo>
                      <a:pt x="0" y="178945"/>
                    </a:lnTo>
                    <a:lnTo>
                      <a:pt x="178242" y="178945"/>
                    </a:lnTo>
                    <a:lnTo>
                      <a:pt x="178242" y="0"/>
                    </a:lnTo>
                    <a:lnTo>
                      <a:pt x="0" y="0"/>
                    </a:lnTo>
                    <a:close/>
                    <a:moveTo>
                      <a:pt x="169102" y="168750"/>
                    </a:moveTo>
                    <a:lnTo>
                      <a:pt x="10195" y="168750"/>
                    </a:lnTo>
                    <a:lnTo>
                      <a:pt x="10195" y="9141"/>
                    </a:lnTo>
                    <a:lnTo>
                      <a:pt x="71016" y="9141"/>
                    </a:lnTo>
                    <a:lnTo>
                      <a:pt x="71016" y="95273"/>
                    </a:lnTo>
                    <a:lnTo>
                      <a:pt x="89648" y="84023"/>
                    </a:lnTo>
                    <a:lnTo>
                      <a:pt x="107227" y="95273"/>
                    </a:lnTo>
                    <a:lnTo>
                      <a:pt x="107227" y="9141"/>
                    </a:lnTo>
                    <a:lnTo>
                      <a:pt x="169102" y="9141"/>
                    </a:lnTo>
                    <a:lnTo>
                      <a:pt x="169102" y="16875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90" name="Google Shape;590;p33"/>
              <p:cNvSpPr/>
              <p:nvPr/>
            </p:nvSpPr>
            <p:spPr>
              <a:xfrm>
                <a:off x="10337730" y="6118355"/>
                <a:ext cx="140976" cy="141328"/>
              </a:xfrm>
              <a:custGeom>
                <a:avLst/>
                <a:gdLst/>
                <a:ahLst/>
                <a:cxnLst/>
                <a:rect l="l" t="t" r="r" b="b"/>
                <a:pathLst>
                  <a:path w="140976" h="141328" extrusionOk="0">
                    <a:moveTo>
                      <a:pt x="42891" y="93516"/>
                    </a:moveTo>
                    <a:lnTo>
                      <a:pt x="42891" y="0"/>
                    </a:lnTo>
                    <a:lnTo>
                      <a:pt x="0" y="0"/>
                    </a:lnTo>
                    <a:lnTo>
                      <a:pt x="0" y="141328"/>
                    </a:lnTo>
                    <a:lnTo>
                      <a:pt x="140977" y="141328"/>
                    </a:lnTo>
                    <a:lnTo>
                      <a:pt x="140977" y="0"/>
                    </a:lnTo>
                    <a:lnTo>
                      <a:pt x="97383" y="0"/>
                    </a:lnTo>
                    <a:lnTo>
                      <a:pt x="97383" y="94570"/>
                    </a:lnTo>
                    <a:lnTo>
                      <a:pt x="70313" y="76289"/>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591" name="Google Shape;591;p33"/>
            <p:cNvGrpSpPr/>
            <p:nvPr/>
          </p:nvGrpSpPr>
          <p:grpSpPr>
            <a:xfrm>
              <a:off x="10227339" y="5909879"/>
              <a:ext cx="178242" cy="178945"/>
              <a:chOff x="10227339" y="5909879"/>
              <a:chExt cx="178242" cy="178945"/>
            </a:xfrm>
            <a:grpFill/>
          </p:grpSpPr>
          <p:sp>
            <p:nvSpPr>
              <p:cNvPr id="592" name="Google Shape;592;p33"/>
              <p:cNvSpPr/>
              <p:nvPr/>
            </p:nvSpPr>
            <p:spPr>
              <a:xfrm>
                <a:off x="10227339" y="5909879"/>
                <a:ext cx="178242" cy="178945"/>
              </a:xfrm>
              <a:custGeom>
                <a:avLst/>
                <a:gdLst/>
                <a:ahLst/>
                <a:cxnLst/>
                <a:rect l="l" t="t" r="r" b="b"/>
                <a:pathLst>
                  <a:path w="178242" h="178945" extrusionOk="0">
                    <a:moveTo>
                      <a:pt x="0" y="0"/>
                    </a:moveTo>
                    <a:lnTo>
                      <a:pt x="0" y="178945"/>
                    </a:lnTo>
                    <a:lnTo>
                      <a:pt x="178242" y="178945"/>
                    </a:lnTo>
                    <a:lnTo>
                      <a:pt x="178242" y="0"/>
                    </a:lnTo>
                    <a:lnTo>
                      <a:pt x="0" y="0"/>
                    </a:lnTo>
                    <a:close/>
                    <a:moveTo>
                      <a:pt x="168750" y="168750"/>
                    </a:moveTo>
                    <a:lnTo>
                      <a:pt x="9844" y="168750"/>
                    </a:lnTo>
                    <a:lnTo>
                      <a:pt x="9844" y="9844"/>
                    </a:lnTo>
                    <a:lnTo>
                      <a:pt x="70664" y="9844"/>
                    </a:lnTo>
                    <a:lnTo>
                      <a:pt x="70664" y="96328"/>
                    </a:lnTo>
                    <a:lnTo>
                      <a:pt x="89297" y="84727"/>
                    </a:lnTo>
                    <a:lnTo>
                      <a:pt x="106875" y="96328"/>
                    </a:lnTo>
                    <a:lnTo>
                      <a:pt x="106875" y="9844"/>
                    </a:lnTo>
                    <a:lnTo>
                      <a:pt x="168750" y="9844"/>
                    </a:lnTo>
                    <a:lnTo>
                      <a:pt x="168750" y="16875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93" name="Google Shape;593;p33"/>
              <p:cNvSpPr/>
              <p:nvPr/>
            </p:nvSpPr>
            <p:spPr>
              <a:xfrm>
                <a:off x="10245972" y="5928512"/>
                <a:ext cx="140625" cy="141328"/>
              </a:xfrm>
              <a:custGeom>
                <a:avLst/>
                <a:gdLst/>
                <a:ahLst/>
                <a:cxnLst/>
                <a:rect l="l" t="t" r="r" b="b"/>
                <a:pathLst>
                  <a:path w="140625" h="141328" extrusionOk="0">
                    <a:moveTo>
                      <a:pt x="42539" y="94219"/>
                    </a:moveTo>
                    <a:lnTo>
                      <a:pt x="42539" y="0"/>
                    </a:lnTo>
                    <a:lnTo>
                      <a:pt x="0" y="0"/>
                    </a:lnTo>
                    <a:lnTo>
                      <a:pt x="0" y="141328"/>
                    </a:lnTo>
                    <a:lnTo>
                      <a:pt x="140625" y="141328"/>
                    </a:lnTo>
                    <a:lnTo>
                      <a:pt x="140625" y="0"/>
                    </a:lnTo>
                    <a:lnTo>
                      <a:pt x="97031" y="0"/>
                    </a:lnTo>
                    <a:lnTo>
                      <a:pt x="97031" y="94570"/>
                    </a:lnTo>
                    <a:lnTo>
                      <a:pt x="69961" y="76641"/>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594" name="Google Shape;594;p33"/>
          <p:cNvGrpSpPr/>
          <p:nvPr/>
        </p:nvGrpSpPr>
        <p:grpSpPr>
          <a:xfrm>
            <a:off x="6523944" y="4380748"/>
            <a:ext cx="587171" cy="387112"/>
            <a:chOff x="8795183" y="5900387"/>
            <a:chExt cx="588171" cy="387772"/>
          </a:xfrm>
          <a:solidFill>
            <a:srgbClr val="203752"/>
          </a:solidFill>
        </p:grpSpPr>
        <p:sp>
          <p:nvSpPr>
            <p:cNvPr id="595" name="Google Shape;595;p33"/>
            <p:cNvSpPr/>
            <p:nvPr/>
          </p:nvSpPr>
          <p:spPr>
            <a:xfrm>
              <a:off x="8904167" y="5900387"/>
              <a:ext cx="99843" cy="209882"/>
            </a:xfrm>
            <a:custGeom>
              <a:avLst/>
              <a:gdLst/>
              <a:ahLst/>
              <a:cxnLst/>
              <a:rect l="l" t="t" r="r" b="b"/>
              <a:pathLst>
                <a:path w="99843" h="209882" extrusionOk="0">
                  <a:moveTo>
                    <a:pt x="80156" y="124102"/>
                  </a:moveTo>
                  <a:lnTo>
                    <a:pt x="80156" y="124102"/>
                  </a:lnTo>
                  <a:lnTo>
                    <a:pt x="80156" y="123047"/>
                  </a:lnTo>
                  <a:lnTo>
                    <a:pt x="73477" y="123047"/>
                  </a:lnTo>
                  <a:lnTo>
                    <a:pt x="68906" y="17578"/>
                  </a:lnTo>
                  <a:cubicBezTo>
                    <a:pt x="73125" y="16523"/>
                    <a:pt x="76289" y="13359"/>
                    <a:pt x="76289" y="8789"/>
                  </a:cubicBezTo>
                  <a:cubicBezTo>
                    <a:pt x="76289" y="4219"/>
                    <a:pt x="72070" y="0"/>
                    <a:pt x="67500" y="0"/>
                  </a:cubicBezTo>
                  <a:lnTo>
                    <a:pt x="35859" y="0"/>
                  </a:lnTo>
                  <a:cubicBezTo>
                    <a:pt x="30586" y="0"/>
                    <a:pt x="27070" y="4219"/>
                    <a:pt x="27070" y="8789"/>
                  </a:cubicBezTo>
                  <a:cubicBezTo>
                    <a:pt x="27070" y="13359"/>
                    <a:pt x="30586" y="17578"/>
                    <a:pt x="35508" y="17578"/>
                  </a:cubicBezTo>
                  <a:lnTo>
                    <a:pt x="29180" y="123047"/>
                  </a:lnTo>
                  <a:lnTo>
                    <a:pt x="20742" y="123047"/>
                  </a:lnTo>
                  <a:lnTo>
                    <a:pt x="0" y="209883"/>
                  </a:lnTo>
                  <a:lnTo>
                    <a:pt x="99844" y="209883"/>
                  </a:lnTo>
                  <a:lnTo>
                    <a:pt x="80156" y="124102"/>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96" name="Google Shape;596;p33"/>
            <p:cNvSpPr/>
            <p:nvPr/>
          </p:nvSpPr>
          <p:spPr>
            <a:xfrm>
              <a:off x="8824362" y="6011832"/>
              <a:ext cx="257343" cy="144140"/>
            </a:xfrm>
            <a:custGeom>
              <a:avLst/>
              <a:gdLst/>
              <a:ahLst/>
              <a:cxnLst/>
              <a:rect l="l" t="t" r="r" b="b"/>
              <a:pathLst>
                <a:path w="257343" h="144140" extrusionOk="0">
                  <a:moveTo>
                    <a:pt x="257344" y="144141"/>
                  </a:moveTo>
                  <a:cubicBezTo>
                    <a:pt x="248906" y="123398"/>
                    <a:pt x="230273" y="108984"/>
                    <a:pt x="208125" y="105117"/>
                  </a:cubicBezTo>
                  <a:lnTo>
                    <a:pt x="208125" y="104414"/>
                  </a:lnTo>
                  <a:lnTo>
                    <a:pt x="210234" y="104414"/>
                  </a:lnTo>
                  <a:lnTo>
                    <a:pt x="212695" y="8789"/>
                  </a:lnTo>
                  <a:cubicBezTo>
                    <a:pt x="212695" y="3516"/>
                    <a:pt x="208477" y="0"/>
                    <a:pt x="203203" y="0"/>
                  </a:cubicBezTo>
                  <a:cubicBezTo>
                    <a:pt x="198633" y="0"/>
                    <a:pt x="194414" y="3516"/>
                    <a:pt x="194414" y="8789"/>
                  </a:cubicBezTo>
                  <a:lnTo>
                    <a:pt x="196875" y="104414"/>
                  </a:lnTo>
                  <a:lnTo>
                    <a:pt x="198984" y="104414"/>
                  </a:lnTo>
                  <a:lnTo>
                    <a:pt x="198984" y="104414"/>
                  </a:lnTo>
                  <a:lnTo>
                    <a:pt x="198281" y="104414"/>
                  </a:lnTo>
                  <a:lnTo>
                    <a:pt x="130430" y="104414"/>
                  </a:lnTo>
                  <a:lnTo>
                    <a:pt x="58711" y="104414"/>
                  </a:lnTo>
                  <a:cubicBezTo>
                    <a:pt x="31641" y="104414"/>
                    <a:pt x="9492" y="120586"/>
                    <a:pt x="0" y="143789"/>
                  </a:cubicBezTo>
                  <a:lnTo>
                    <a:pt x="130430" y="143789"/>
                  </a:lnTo>
                  <a:lnTo>
                    <a:pt x="257344" y="143789"/>
                  </a:lnTo>
                  <a:close/>
                  <a:moveTo>
                    <a:pt x="198633" y="10195"/>
                  </a:moveTo>
                  <a:cubicBezTo>
                    <a:pt x="198633" y="7031"/>
                    <a:pt x="200742" y="5625"/>
                    <a:pt x="203203" y="5625"/>
                  </a:cubicBezTo>
                  <a:cubicBezTo>
                    <a:pt x="205664" y="5625"/>
                    <a:pt x="207773" y="7031"/>
                    <a:pt x="207773" y="10195"/>
                  </a:cubicBezTo>
                  <a:cubicBezTo>
                    <a:pt x="207773" y="12305"/>
                    <a:pt x="205664" y="14766"/>
                    <a:pt x="203203" y="14766"/>
                  </a:cubicBezTo>
                  <a:cubicBezTo>
                    <a:pt x="200742" y="14766"/>
                    <a:pt x="198633" y="12305"/>
                    <a:pt x="198633" y="10195"/>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97" name="Google Shape;597;p33"/>
            <p:cNvSpPr/>
            <p:nvPr/>
          </p:nvSpPr>
          <p:spPr>
            <a:xfrm>
              <a:off x="8795183" y="6166168"/>
              <a:ext cx="312890" cy="119179"/>
            </a:xfrm>
            <a:custGeom>
              <a:avLst/>
              <a:gdLst/>
              <a:ahLst/>
              <a:cxnLst/>
              <a:rect l="l" t="t" r="r" b="b"/>
              <a:pathLst>
                <a:path w="312890" h="119179" extrusionOk="0">
                  <a:moveTo>
                    <a:pt x="0" y="24961"/>
                  </a:moveTo>
                  <a:lnTo>
                    <a:pt x="0" y="119180"/>
                  </a:lnTo>
                  <a:lnTo>
                    <a:pt x="312891" y="119180"/>
                  </a:lnTo>
                  <a:lnTo>
                    <a:pt x="312891" y="24961"/>
                  </a:lnTo>
                  <a:lnTo>
                    <a:pt x="312891" y="0"/>
                  </a:lnTo>
                  <a:lnTo>
                    <a:pt x="0" y="0"/>
                  </a:lnTo>
                  <a:lnTo>
                    <a:pt x="0" y="24961"/>
                  </a:lnTo>
                  <a:close/>
                  <a:moveTo>
                    <a:pt x="279141" y="27070"/>
                  </a:moveTo>
                  <a:lnTo>
                    <a:pt x="293906" y="27070"/>
                  </a:lnTo>
                  <a:lnTo>
                    <a:pt x="293906" y="59414"/>
                  </a:lnTo>
                  <a:lnTo>
                    <a:pt x="279141" y="59414"/>
                  </a:lnTo>
                  <a:lnTo>
                    <a:pt x="279141" y="27070"/>
                  </a:lnTo>
                  <a:close/>
                  <a:moveTo>
                    <a:pt x="279141" y="70313"/>
                  </a:moveTo>
                  <a:lnTo>
                    <a:pt x="293906" y="70313"/>
                  </a:lnTo>
                  <a:lnTo>
                    <a:pt x="293906" y="103008"/>
                  </a:lnTo>
                  <a:lnTo>
                    <a:pt x="279141" y="103008"/>
                  </a:lnTo>
                  <a:lnTo>
                    <a:pt x="279141" y="70313"/>
                  </a:lnTo>
                  <a:close/>
                  <a:moveTo>
                    <a:pt x="255938" y="27070"/>
                  </a:moveTo>
                  <a:lnTo>
                    <a:pt x="270000" y="27070"/>
                  </a:lnTo>
                  <a:lnTo>
                    <a:pt x="270000" y="59414"/>
                  </a:lnTo>
                  <a:lnTo>
                    <a:pt x="255938" y="59414"/>
                  </a:lnTo>
                  <a:lnTo>
                    <a:pt x="255938" y="27070"/>
                  </a:lnTo>
                  <a:close/>
                  <a:moveTo>
                    <a:pt x="255938" y="70313"/>
                  </a:moveTo>
                  <a:lnTo>
                    <a:pt x="270000" y="70313"/>
                  </a:lnTo>
                  <a:lnTo>
                    <a:pt x="270000" y="103008"/>
                  </a:lnTo>
                  <a:lnTo>
                    <a:pt x="255938" y="103008"/>
                  </a:lnTo>
                  <a:lnTo>
                    <a:pt x="255938" y="70313"/>
                  </a:lnTo>
                  <a:close/>
                  <a:moveTo>
                    <a:pt x="232031" y="27070"/>
                  </a:moveTo>
                  <a:lnTo>
                    <a:pt x="246445" y="27070"/>
                  </a:lnTo>
                  <a:lnTo>
                    <a:pt x="246445" y="59414"/>
                  </a:lnTo>
                  <a:lnTo>
                    <a:pt x="232031" y="59414"/>
                  </a:lnTo>
                  <a:lnTo>
                    <a:pt x="232031" y="27070"/>
                  </a:lnTo>
                  <a:close/>
                  <a:moveTo>
                    <a:pt x="232031" y="70313"/>
                  </a:moveTo>
                  <a:lnTo>
                    <a:pt x="246445" y="70313"/>
                  </a:lnTo>
                  <a:lnTo>
                    <a:pt x="246445" y="103008"/>
                  </a:lnTo>
                  <a:lnTo>
                    <a:pt x="232031" y="103008"/>
                  </a:lnTo>
                  <a:lnTo>
                    <a:pt x="232031" y="70313"/>
                  </a:lnTo>
                  <a:close/>
                  <a:moveTo>
                    <a:pt x="208477" y="27070"/>
                  </a:moveTo>
                  <a:lnTo>
                    <a:pt x="222539" y="27070"/>
                  </a:lnTo>
                  <a:lnTo>
                    <a:pt x="222539" y="59414"/>
                  </a:lnTo>
                  <a:lnTo>
                    <a:pt x="208477" y="59414"/>
                  </a:lnTo>
                  <a:lnTo>
                    <a:pt x="208477" y="27070"/>
                  </a:lnTo>
                  <a:close/>
                  <a:moveTo>
                    <a:pt x="208477" y="70313"/>
                  </a:moveTo>
                  <a:lnTo>
                    <a:pt x="222539" y="70313"/>
                  </a:lnTo>
                  <a:lnTo>
                    <a:pt x="222539" y="103008"/>
                  </a:lnTo>
                  <a:lnTo>
                    <a:pt x="208477" y="103008"/>
                  </a:lnTo>
                  <a:lnTo>
                    <a:pt x="208477" y="70313"/>
                  </a:lnTo>
                  <a:close/>
                  <a:moveTo>
                    <a:pt x="184570" y="27070"/>
                  </a:moveTo>
                  <a:lnTo>
                    <a:pt x="199336" y="27070"/>
                  </a:lnTo>
                  <a:lnTo>
                    <a:pt x="199336" y="59414"/>
                  </a:lnTo>
                  <a:lnTo>
                    <a:pt x="184570" y="59414"/>
                  </a:lnTo>
                  <a:lnTo>
                    <a:pt x="184570" y="27070"/>
                  </a:lnTo>
                  <a:close/>
                  <a:moveTo>
                    <a:pt x="184570" y="70313"/>
                  </a:moveTo>
                  <a:lnTo>
                    <a:pt x="199336" y="70313"/>
                  </a:lnTo>
                  <a:lnTo>
                    <a:pt x="199336" y="103008"/>
                  </a:lnTo>
                  <a:lnTo>
                    <a:pt x="184570" y="103008"/>
                  </a:lnTo>
                  <a:lnTo>
                    <a:pt x="184570" y="70313"/>
                  </a:lnTo>
                  <a:close/>
                  <a:moveTo>
                    <a:pt x="161367" y="27070"/>
                  </a:moveTo>
                  <a:lnTo>
                    <a:pt x="175781" y="27070"/>
                  </a:lnTo>
                  <a:lnTo>
                    <a:pt x="175781" y="59414"/>
                  </a:lnTo>
                  <a:lnTo>
                    <a:pt x="161367" y="59414"/>
                  </a:lnTo>
                  <a:lnTo>
                    <a:pt x="161367" y="27070"/>
                  </a:lnTo>
                  <a:close/>
                  <a:moveTo>
                    <a:pt x="161367" y="70313"/>
                  </a:moveTo>
                  <a:lnTo>
                    <a:pt x="175781" y="70313"/>
                  </a:lnTo>
                  <a:lnTo>
                    <a:pt x="175781" y="103008"/>
                  </a:lnTo>
                  <a:lnTo>
                    <a:pt x="161367" y="103008"/>
                  </a:lnTo>
                  <a:lnTo>
                    <a:pt x="161367" y="70313"/>
                  </a:lnTo>
                  <a:close/>
                  <a:moveTo>
                    <a:pt x="137813" y="27070"/>
                  </a:moveTo>
                  <a:lnTo>
                    <a:pt x="151875" y="27070"/>
                  </a:lnTo>
                  <a:lnTo>
                    <a:pt x="151875" y="59414"/>
                  </a:lnTo>
                  <a:lnTo>
                    <a:pt x="137813" y="59414"/>
                  </a:lnTo>
                  <a:lnTo>
                    <a:pt x="137813" y="27070"/>
                  </a:lnTo>
                  <a:close/>
                  <a:moveTo>
                    <a:pt x="137813" y="70313"/>
                  </a:moveTo>
                  <a:lnTo>
                    <a:pt x="151875" y="70313"/>
                  </a:lnTo>
                  <a:lnTo>
                    <a:pt x="151875" y="103008"/>
                  </a:lnTo>
                  <a:lnTo>
                    <a:pt x="137813" y="103008"/>
                  </a:lnTo>
                  <a:lnTo>
                    <a:pt x="137813" y="70313"/>
                  </a:lnTo>
                  <a:close/>
                  <a:moveTo>
                    <a:pt x="113906" y="27070"/>
                  </a:moveTo>
                  <a:lnTo>
                    <a:pt x="128320" y="27070"/>
                  </a:lnTo>
                  <a:lnTo>
                    <a:pt x="128320" y="59414"/>
                  </a:lnTo>
                  <a:lnTo>
                    <a:pt x="113906" y="59414"/>
                  </a:lnTo>
                  <a:lnTo>
                    <a:pt x="113906" y="27070"/>
                  </a:lnTo>
                  <a:close/>
                  <a:moveTo>
                    <a:pt x="113906" y="70313"/>
                  </a:moveTo>
                  <a:lnTo>
                    <a:pt x="128320" y="70313"/>
                  </a:lnTo>
                  <a:lnTo>
                    <a:pt x="128320" y="103008"/>
                  </a:lnTo>
                  <a:lnTo>
                    <a:pt x="113906" y="103008"/>
                  </a:lnTo>
                  <a:lnTo>
                    <a:pt x="113906" y="70313"/>
                  </a:lnTo>
                  <a:close/>
                  <a:moveTo>
                    <a:pt x="90352" y="27070"/>
                  </a:moveTo>
                  <a:lnTo>
                    <a:pt x="105117" y="27070"/>
                  </a:lnTo>
                  <a:lnTo>
                    <a:pt x="105117" y="59414"/>
                  </a:lnTo>
                  <a:lnTo>
                    <a:pt x="90352" y="59414"/>
                  </a:lnTo>
                  <a:lnTo>
                    <a:pt x="90352" y="27070"/>
                  </a:lnTo>
                  <a:close/>
                  <a:moveTo>
                    <a:pt x="90352" y="70313"/>
                  </a:moveTo>
                  <a:lnTo>
                    <a:pt x="105117" y="70313"/>
                  </a:lnTo>
                  <a:lnTo>
                    <a:pt x="105117" y="103008"/>
                  </a:lnTo>
                  <a:lnTo>
                    <a:pt x="90352" y="103008"/>
                  </a:lnTo>
                  <a:lnTo>
                    <a:pt x="90352" y="70313"/>
                  </a:lnTo>
                  <a:close/>
                  <a:moveTo>
                    <a:pt x="67148" y="27070"/>
                  </a:moveTo>
                  <a:lnTo>
                    <a:pt x="81211" y="27070"/>
                  </a:lnTo>
                  <a:lnTo>
                    <a:pt x="81211" y="59414"/>
                  </a:lnTo>
                  <a:lnTo>
                    <a:pt x="67148" y="59414"/>
                  </a:lnTo>
                  <a:lnTo>
                    <a:pt x="67148" y="27070"/>
                  </a:lnTo>
                  <a:close/>
                  <a:moveTo>
                    <a:pt x="67148" y="70313"/>
                  </a:moveTo>
                  <a:lnTo>
                    <a:pt x="81211" y="70313"/>
                  </a:lnTo>
                  <a:lnTo>
                    <a:pt x="81211" y="103008"/>
                  </a:lnTo>
                  <a:lnTo>
                    <a:pt x="67148" y="103008"/>
                  </a:lnTo>
                  <a:lnTo>
                    <a:pt x="67148" y="70313"/>
                  </a:lnTo>
                  <a:close/>
                  <a:moveTo>
                    <a:pt x="43242" y="27070"/>
                  </a:moveTo>
                  <a:lnTo>
                    <a:pt x="57656" y="27070"/>
                  </a:lnTo>
                  <a:lnTo>
                    <a:pt x="57656" y="59414"/>
                  </a:lnTo>
                  <a:lnTo>
                    <a:pt x="43242" y="59414"/>
                  </a:lnTo>
                  <a:lnTo>
                    <a:pt x="43242" y="27070"/>
                  </a:lnTo>
                  <a:close/>
                  <a:moveTo>
                    <a:pt x="43242" y="70313"/>
                  </a:moveTo>
                  <a:lnTo>
                    <a:pt x="57656" y="70313"/>
                  </a:lnTo>
                  <a:lnTo>
                    <a:pt x="57656" y="103008"/>
                  </a:lnTo>
                  <a:lnTo>
                    <a:pt x="43242" y="103008"/>
                  </a:lnTo>
                  <a:lnTo>
                    <a:pt x="43242" y="70313"/>
                  </a:lnTo>
                  <a:close/>
                  <a:moveTo>
                    <a:pt x="19688" y="27070"/>
                  </a:moveTo>
                  <a:lnTo>
                    <a:pt x="34102" y="27070"/>
                  </a:lnTo>
                  <a:lnTo>
                    <a:pt x="34102" y="59414"/>
                  </a:lnTo>
                  <a:lnTo>
                    <a:pt x="19688" y="59414"/>
                  </a:lnTo>
                  <a:lnTo>
                    <a:pt x="19688" y="27070"/>
                  </a:lnTo>
                  <a:close/>
                  <a:moveTo>
                    <a:pt x="19688" y="70313"/>
                  </a:moveTo>
                  <a:lnTo>
                    <a:pt x="34102" y="70313"/>
                  </a:lnTo>
                  <a:lnTo>
                    <a:pt x="34102" y="103008"/>
                  </a:lnTo>
                  <a:lnTo>
                    <a:pt x="19688" y="103008"/>
                  </a:lnTo>
                  <a:lnTo>
                    <a:pt x="19688" y="7031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98" name="Google Shape;598;p33"/>
            <p:cNvSpPr/>
            <p:nvPr/>
          </p:nvSpPr>
          <p:spPr>
            <a:xfrm>
              <a:off x="9090495" y="6067730"/>
              <a:ext cx="13007" cy="18632"/>
            </a:xfrm>
            <a:custGeom>
              <a:avLst/>
              <a:gdLst/>
              <a:ahLst/>
              <a:cxnLst/>
              <a:rect l="l" t="t" r="r" b="b"/>
              <a:pathLst>
                <a:path w="13007" h="18632" extrusionOk="0">
                  <a:moveTo>
                    <a:pt x="13008" y="16875"/>
                  </a:moveTo>
                  <a:lnTo>
                    <a:pt x="4219" y="0"/>
                  </a:lnTo>
                  <a:lnTo>
                    <a:pt x="0" y="3867"/>
                  </a:lnTo>
                  <a:lnTo>
                    <a:pt x="11602" y="1863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99" name="Google Shape;599;p33"/>
            <p:cNvSpPr/>
            <p:nvPr/>
          </p:nvSpPr>
          <p:spPr>
            <a:xfrm>
              <a:off x="9079948" y="6076871"/>
              <a:ext cx="18281" cy="14062"/>
            </a:xfrm>
            <a:custGeom>
              <a:avLst/>
              <a:gdLst/>
              <a:ahLst/>
              <a:cxnLst/>
              <a:rect l="l" t="t" r="r" b="b"/>
              <a:pathLst>
                <a:path w="18281" h="14062" extrusionOk="0">
                  <a:moveTo>
                    <a:pt x="18281" y="12656"/>
                  </a:moveTo>
                  <a:lnTo>
                    <a:pt x="4922" y="0"/>
                  </a:lnTo>
                  <a:lnTo>
                    <a:pt x="0" y="4219"/>
                  </a:lnTo>
                  <a:lnTo>
                    <a:pt x="16875" y="1406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0" name="Google Shape;600;p33"/>
            <p:cNvSpPr/>
            <p:nvPr/>
          </p:nvSpPr>
          <p:spPr>
            <a:xfrm>
              <a:off x="9064480" y="6052965"/>
              <a:ext cx="14062" cy="13710"/>
            </a:xfrm>
            <a:custGeom>
              <a:avLst/>
              <a:gdLst/>
              <a:ahLst/>
              <a:cxnLst/>
              <a:rect l="l" t="t" r="r" b="b"/>
              <a:pathLst>
                <a:path w="14062" h="13710" extrusionOk="0">
                  <a:moveTo>
                    <a:pt x="11602" y="8789"/>
                  </a:moveTo>
                  <a:cubicBezTo>
                    <a:pt x="12305" y="8437"/>
                    <a:pt x="13008" y="7383"/>
                    <a:pt x="14063" y="7383"/>
                  </a:cubicBezTo>
                  <a:lnTo>
                    <a:pt x="5273" y="0"/>
                  </a:lnTo>
                  <a:lnTo>
                    <a:pt x="0" y="6328"/>
                  </a:lnTo>
                  <a:lnTo>
                    <a:pt x="7734" y="13711"/>
                  </a:lnTo>
                  <a:cubicBezTo>
                    <a:pt x="8789" y="11602"/>
                    <a:pt x="9844" y="10547"/>
                    <a:pt x="11602" y="8789"/>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1" name="Google Shape;601;p33"/>
            <p:cNvSpPr/>
            <p:nvPr/>
          </p:nvSpPr>
          <p:spPr>
            <a:xfrm>
              <a:off x="9071846" y="6058990"/>
              <a:ext cx="24977" cy="24209"/>
            </a:xfrm>
            <a:custGeom>
              <a:avLst/>
              <a:gdLst/>
              <a:ahLst/>
              <a:cxnLst/>
              <a:rect l="l" t="t" r="r" b="b"/>
              <a:pathLst>
                <a:path w="24977" h="24209" extrusionOk="0">
                  <a:moveTo>
                    <a:pt x="24977" y="4522"/>
                  </a:moveTo>
                  <a:cubicBezTo>
                    <a:pt x="19704" y="-752"/>
                    <a:pt x="10915" y="-1806"/>
                    <a:pt x="4587" y="3467"/>
                  </a:cubicBezTo>
                  <a:cubicBezTo>
                    <a:pt x="-1038" y="9092"/>
                    <a:pt x="-1741" y="17881"/>
                    <a:pt x="3884" y="24209"/>
                  </a:cubicBezTo>
                  <a:cubicBezTo>
                    <a:pt x="14079" y="14717"/>
                    <a:pt x="17243" y="11553"/>
                    <a:pt x="24977" y="4522"/>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2" name="Google Shape;602;p33"/>
            <p:cNvSpPr/>
            <p:nvPr/>
          </p:nvSpPr>
          <p:spPr>
            <a:xfrm>
              <a:off x="9038112" y="6023082"/>
              <a:ext cx="33046" cy="38320"/>
            </a:xfrm>
            <a:custGeom>
              <a:avLst/>
              <a:gdLst/>
              <a:ahLst/>
              <a:cxnLst/>
              <a:rect l="l" t="t" r="r" b="b"/>
              <a:pathLst>
                <a:path w="33046" h="38320" extrusionOk="0">
                  <a:moveTo>
                    <a:pt x="352" y="0"/>
                  </a:moveTo>
                  <a:lnTo>
                    <a:pt x="0" y="18984"/>
                  </a:lnTo>
                  <a:lnTo>
                    <a:pt x="22852" y="38320"/>
                  </a:lnTo>
                  <a:lnTo>
                    <a:pt x="33047" y="27422"/>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603" name="Google Shape;603;p33"/>
            <p:cNvGrpSpPr/>
            <p:nvPr/>
          </p:nvGrpSpPr>
          <p:grpSpPr>
            <a:xfrm>
              <a:off x="8985378" y="5966832"/>
              <a:ext cx="397976" cy="321327"/>
              <a:chOff x="8985378" y="5966832"/>
              <a:chExt cx="397976" cy="321327"/>
            </a:xfrm>
            <a:grpFill/>
          </p:grpSpPr>
          <p:sp>
            <p:nvSpPr>
              <p:cNvPr id="604" name="Google Shape;604;p33"/>
              <p:cNvSpPr/>
              <p:nvPr/>
            </p:nvSpPr>
            <p:spPr>
              <a:xfrm>
                <a:off x="9215300" y="6029058"/>
                <a:ext cx="168054" cy="259101"/>
              </a:xfrm>
              <a:custGeom>
                <a:avLst/>
                <a:gdLst/>
                <a:ahLst/>
                <a:cxnLst/>
                <a:rect l="l" t="t" r="r" b="b"/>
                <a:pathLst>
                  <a:path w="168054" h="259101" extrusionOk="0">
                    <a:moveTo>
                      <a:pt x="142734" y="0"/>
                    </a:moveTo>
                    <a:lnTo>
                      <a:pt x="25312" y="0"/>
                    </a:lnTo>
                    <a:cubicBezTo>
                      <a:pt x="11250" y="0"/>
                      <a:pt x="0" y="11953"/>
                      <a:pt x="0" y="27070"/>
                    </a:cubicBezTo>
                    <a:lnTo>
                      <a:pt x="0" y="232031"/>
                    </a:lnTo>
                    <a:cubicBezTo>
                      <a:pt x="0" y="246445"/>
                      <a:pt x="11602" y="259102"/>
                      <a:pt x="25312" y="259102"/>
                    </a:cubicBezTo>
                    <a:lnTo>
                      <a:pt x="142734" y="259102"/>
                    </a:lnTo>
                    <a:cubicBezTo>
                      <a:pt x="156797" y="259102"/>
                      <a:pt x="168047" y="246797"/>
                      <a:pt x="168047" y="232031"/>
                    </a:cubicBezTo>
                    <a:lnTo>
                      <a:pt x="168047" y="27070"/>
                    </a:lnTo>
                    <a:cubicBezTo>
                      <a:pt x="168398" y="11953"/>
                      <a:pt x="156797" y="0"/>
                      <a:pt x="142734" y="0"/>
                    </a:cubicBezTo>
                    <a:close/>
                    <a:moveTo>
                      <a:pt x="72773" y="11602"/>
                    </a:moveTo>
                    <a:lnTo>
                      <a:pt x="97734" y="11602"/>
                    </a:lnTo>
                    <a:cubicBezTo>
                      <a:pt x="98789" y="11602"/>
                      <a:pt x="99844" y="12656"/>
                      <a:pt x="99844" y="13711"/>
                    </a:cubicBezTo>
                    <a:cubicBezTo>
                      <a:pt x="99844" y="15117"/>
                      <a:pt x="98789" y="16172"/>
                      <a:pt x="97734" y="16172"/>
                    </a:cubicBezTo>
                    <a:lnTo>
                      <a:pt x="72773" y="16172"/>
                    </a:lnTo>
                    <a:cubicBezTo>
                      <a:pt x="71719" y="16172"/>
                      <a:pt x="70313" y="15117"/>
                      <a:pt x="70313" y="13711"/>
                    </a:cubicBezTo>
                    <a:cubicBezTo>
                      <a:pt x="69961" y="12656"/>
                      <a:pt x="71719" y="11602"/>
                      <a:pt x="72773" y="11602"/>
                    </a:cubicBezTo>
                    <a:close/>
                    <a:moveTo>
                      <a:pt x="82617" y="249961"/>
                    </a:moveTo>
                    <a:cubicBezTo>
                      <a:pt x="78398" y="249961"/>
                      <a:pt x="75234" y="246445"/>
                      <a:pt x="75234" y="242578"/>
                    </a:cubicBezTo>
                    <a:cubicBezTo>
                      <a:pt x="75234" y="238359"/>
                      <a:pt x="78398" y="234844"/>
                      <a:pt x="82617" y="234844"/>
                    </a:cubicBezTo>
                    <a:cubicBezTo>
                      <a:pt x="86836" y="234844"/>
                      <a:pt x="90352" y="238359"/>
                      <a:pt x="90352" y="242578"/>
                    </a:cubicBezTo>
                    <a:cubicBezTo>
                      <a:pt x="90352" y="246445"/>
                      <a:pt x="86836" y="249961"/>
                      <a:pt x="82617" y="249961"/>
                    </a:cubicBezTo>
                    <a:close/>
                    <a:moveTo>
                      <a:pt x="156445" y="230273"/>
                    </a:moveTo>
                    <a:lnTo>
                      <a:pt x="11953" y="230273"/>
                    </a:lnTo>
                    <a:lnTo>
                      <a:pt x="11953" y="24961"/>
                    </a:lnTo>
                    <a:cubicBezTo>
                      <a:pt x="11953" y="24961"/>
                      <a:pt x="11953" y="24258"/>
                      <a:pt x="11953" y="23906"/>
                    </a:cubicBezTo>
                    <a:lnTo>
                      <a:pt x="156445" y="23906"/>
                    </a:lnTo>
                    <a:cubicBezTo>
                      <a:pt x="156445" y="24258"/>
                      <a:pt x="156445" y="24961"/>
                      <a:pt x="156445" y="24961"/>
                    </a:cubicBezTo>
                    <a:lnTo>
                      <a:pt x="156445" y="23027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5" name="Google Shape;605;p33"/>
              <p:cNvSpPr/>
              <p:nvPr/>
            </p:nvSpPr>
            <p:spPr>
              <a:xfrm>
                <a:off x="8985378" y="5966832"/>
                <a:ext cx="333984" cy="56250"/>
              </a:xfrm>
              <a:custGeom>
                <a:avLst/>
                <a:gdLst/>
                <a:ahLst/>
                <a:cxnLst/>
                <a:rect l="l" t="t" r="r" b="b"/>
                <a:pathLst>
                  <a:path w="333984" h="56250" extrusionOk="0">
                    <a:moveTo>
                      <a:pt x="313594" y="56250"/>
                    </a:moveTo>
                    <a:lnTo>
                      <a:pt x="333984" y="56250"/>
                    </a:lnTo>
                    <a:lnTo>
                      <a:pt x="333984" y="22500"/>
                    </a:lnTo>
                    <a:cubicBezTo>
                      <a:pt x="333984" y="10547"/>
                      <a:pt x="324141" y="0"/>
                      <a:pt x="312187" y="0"/>
                    </a:cubicBezTo>
                    <a:lnTo>
                      <a:pt x="0" y="0"/>
                    </a:lnTo>
                    <a:lnTo>
                      <a:pt x="352" y="18633"/>
                    </a:lnTo>
                    <a:lnTo>
                      <a:pt x="313242" y="18633"/>
                    </a:lnTo>
                    <a:lnTo>
                      <a:pt x="313242" y="5625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6" name="Google Shape;606;p33"/>
              <p:cNvSpPr/>
              <p:nvPr/>
            </p:nvSpPr>
            <p:spPr>
              <a:xfrm>
                <a:off x="9118620" y="6197457"/>
                <a:ext cx="90351" cy="83320"/>
              </a:xfrm>
              <a:custGeom>
                <a:avLst/>
                <a:gdLst/>
                <a:ahLst/>
                <a:cxnLst/>
                <a:rect l="l" t="t" r="r" b="b"/>
                <a:pathLst>
                  <a:path w="90351" h="83320" extrusionOk="0">
                    <a:moveTo>
                      <a:pt x="0" y="83320"/>
                    </a:moveTo>
                    <a:lnTo>
                      <a:pt x="79453" y="83320"/>
                    </a:lnTo>
                    <a:lnTo>
                      <a:pt x="75234" y="71367"/>
                    </a:lnTo>
                    <a:lnTo>
                      <a:pt x="60820" y="71367"/>
                    </a:lnTo>
                    <a:lnTo>
                      <a:pt x="44648" y="42891"/>
                    </a:lnTo>
                    <a:lnTo>
                      <a:pt x="90352" y="42891"/>
                    </a:lnTo>
                    <a:lnTo>
                      <a:pt x="90352" y="0"/>
                    </a:lnTo>
                    <a:lnTo>
                      <a:pt x="0"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7" name="Google Shape;607;p33"/>
              <p:cNvSpPr/>
              <p:nvPr/>
            </p:nvSpPr>
            <p:spPr>
              <a:xfrm>
                <a:off x="9236394" y="6087418"/>
                <a:ext cx="126210" cy="10898"/>
              </a:xfrm>
              <a:custGeom>
                <a:avLst/>
                <a:gdLst/>
                <a:ahLst/>
                <a:cxnLst/>
                <a:rect l="l" t="t" r="r" b="b"/>
                <a:pathLst>
                  <a:path w="126210" h="10898" extrusionOk="0">
                    <a:moveTo>
                      <a:pt x="0" y="0"/>
                    </a:moveTo>
                    <a:lnTo>
                      <a:pt x="126211" y="0"/>
                    </a:lnTo>
                    <a:lnTo>
                      <a:pt x="126211" y="10898"/>
                    </a:lnTo>
                    <a:lnTo>
                      <a:pt x="0" y="10898"/>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8" name="Google Shape;608;p33"/>
              <p:cNvSpPr/>
              <p:nvPr/>
            </p:nvSpPr>
            <p:spPr>
              <a:xfrm>
                <a:off x="9238151" y="6109215"/>
                <a:ext cx="125859" cy="10546"/>
              </a:xfrm>
              <a:custGeom>
                <a:avLst/>
                <a:gdLst/>
                <a:ahLst/>
                <a:cxnLst/>
                <a:rect l="l" t="t" r="r" b="b"/>
                <a:pathLst>
                  <a:path w="125859" h="10546" extrusionOk="0">
                    <a:moveTo>
                      <a:pt x="0" y="0"/>
                    </a:moveTo>
                    <a:lnTo>
                      <a:pt x="125859" y="0"/>
                    </a:lnTo>
                    <a:lnTo>
                      <a:pt x="125859" y="10547"/>
                    </a:lnTo>
                    <a:lnTo>
                      <a:pt x="0" y="10547"/>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9" name="Google Shape;609;p33"/>
              <p:cNvSpPr/>
              <p:nvPr/>
            </p:nvSpPr>
            <p:spPr>
              <a:xfrm>
                <a:off x="9238151" y="6132066"/>
                <a:ext cx="125859" cy="10546"/>
              </a:xfrm>
              <a:custGeom>
                <a:avLst/>
                <a:gdLst/>
                <a:ahLst/>
                <a:cxnLst/>
                <a:rect l="l" t="t" r="r" b="b"/>
                <a:pathLst>
                  <a:path w="125859" h="10546" extrusionOk="0">
                    <a:moveTo>
                      <a:pt x="0" y="0"/>
                    </a:moveTo>
                    <a:lnTo>
                      <a:pt x="125859" y="0"/>
                    </a:lnTo>
                    <a:lnTo>
                      <a:pt x="125859" y="10547"/>
                    </a:lnTo>
                    <a:lnTo>
                      <a:pt x="0" y="10547"/>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10" name="Google Shape;610;p33"/>
              <p:cNvSpPr/>
              <p:nvPr/>
            </p:nvSpPr>
            <p:spPr>
              <a:xfrm>
                <a:off x="9239558" y="6153512"/>
                <a:ext cx="125859" cy="10898"/>
              </a:xfrm>
              <a:custGeom>
                <a:avLst/>
                <a:gdLst/>
                <a:ahLst/>
                <a:cxnLst/>
                <a:rect l="l" t="t" r="r" b="b"/>
                <a:pathLst>
                  <a:path w="125859" h="10898" extrusionOk="0">
                    <a:moveTo>
                      <a:pt x="0" y="0"/>
                    </a:moveTo>
                    <a:lnTo>
                      <a:pt x="125859" y="0"/>
                    </a:lnTo>
                    <a:lnTo>
                      <a:pt x="125859" y="10898"/>
                    </a:lnTo>
                    <a:lnTo>
                      <a:pt x="0" y="10898"/>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611" name="Google Shape;611;p33"/>
          <p:cNvGrpSpPr/>
          <p:nvPr/>
        </p:nvGrpSpPr>
        <p:grpSpPr>
          <a:xfrm>
            <a:off x="5702642" y="4348808"/>
            <a:ext cx="449250" cy="450989"/>
            <a:chOff x="7667740" y="5868043"/>
            <a:chExt cx="450015" cy="451757"/>
          </a:xfrm>
          <a:solidFill>
            <a:srgbClr val="203752"/>
          </a:solidFill>
        </p:grpSpPr>
        <p:grpSp>
          <p:nvGrpSpPr>
            <p:cNvPr id="612" name="Google Shape;612;p33"/>
            <p:cNvGrpSpPr/>
            <p:nvPr/>
          </p:nvGrpSpPr>
          <p:grpSpPr>
            <a:xfrm>
              <a:off x="7667740" y="5868043"/>
              <a:ext cx="293217" cy="410624"/>
              <a:chOff x="7667740" y="5868043"/>
              <a:chExt cx="293217" cy="410624"/>
            </a:xfrm>
            <a:grpFill/>
          </p:grpSpPr>
          <p:sp>
            <p:nvSpPr>
              <p:cNvPr id="613" name="Google Shape;613;p33"/>
              <p:cNvSpPr/>
              <p:nvPr/>
            </p:nvSpPr>
            <p:spPr>
              <a:xfrm>
                <a:off x="7783067" y="5868043"/>
                <a:ext cx="142382" cy="82265"/>
              </a:xfrm>
              <a:custGeom>
                <a:avLst/>
                <a:gdLst/>
                <a:ahLst/>
                <a:cxnLst/>
                <a:rect l="l" t="t" r="r" b="b"/>
                <a:pathLst>
                  <a:path w="142382" h="82265" extrusionOk="0">
                    <a:moveTo>
                      <a:pt x="101602" y="12656"/>
                    </a:moveTo>
                    <a:lnTo>
                      <a:pt x="90352" y="34453"/>
                    </a:lnTo>
                    <a:cubicBezTo>
                      <a:pt x="86133" y="46055"/>
                      <a:pt x="82617" y="58359"/>
                      <a:pt x="82617" y="70312"/>
                    </a:cubicBezTo>
                    <a:lnTo>
                      <a:pt x="76992" y="70312"/>
                    </a:lnTo>
                    <a:cubicBezTo>
                      <a:pt x="76992" y="58359"/>
                      <a:pt x="80156" y="46055"/>
                      <a:pt x="84375" y="34453"/>
                    </a:cubicBezTo>
                    <a:cubicBezTo>
                      <a:pt x="87891" y="26016"/>
                      <a:pt x="101953" y="11602"/>
                      <a:pt x="92109" y="5273"/>
                    </a:cubicBezTo>
                    <a:cubicBezTo>
                      <a:pt x="86836" y="2109"/>
                      <a:pt x="79102" y="0"/>
                      <a:pt x="72422" y="0"/>
                    </a:cubicBezTo>
                    <a:lnTo>
                      <a:pt x="71367" y="0"/>
                    </a:lnTo>
                    <a:cubicBezTo>
                      <a:pt x="71016" y="0"/>
                      <a:pt x="70313" y="0"/>
                      <a:pt x="70313" y="0"/>
                    </a:cubicBezTo>
                    <a:cubicBezTo>
                      <a:pt x="63984" y="0"/>
                      <a:pt x="56250" y="2109"/>
                      <a:pt x="50977" y="5273"/>
                    </a:cubicBezTo>
                    <a:cubicBezTo>
                      <a:pt x="41133" y="11602"/>
                      <a:pt x="55195" y="26016"/>
                      <a:pt x="58359" y="34453"/>
                    </a:cubicBezTo>
                    <a:cubicBezTo>
                      <a:pt x="62930" y="46055"/>
                      <a:pt x="66094" y="58359"/>
                      <a:pt x="66094" y="70312"/>
                    </a:cubicBezTo>
                    <a:lnTo>
                      <a:pt x="59766" y="70312"/>
                    </a:lnTo>
                    <a:cubicBezTo>
                      <a:pt x="59766" y="58359"/>
                      <a:pt x="56602" y="46406"/>
                      <a:pt x="52031" y="34453"/>
                    </a:cubicBezTo>
                    <a:cubicBezTo>
                      <a:pt x="49570" y="27070"/>
                      <a:pt x="40430" y="17930"/>
                      <a:pt x="41133" y="10547"/>
                    </a:cubicBezTo>
                    <a:cubicBezTo>
                      <a:pt x="15820" y="22148"/>
                      <a:pt x="1758" y="48867"/>
                      <a:pt x="0" y="82266"/>
                    </a:cubicBezTo>
                    <a:lnTo>
                      <a:pt x="142383" y="82266"/>
                    </a:lnTo>
                    <a:cubicBezTo>
                      <a:pt x="140977" y="49219"/>
                      <a:pt x="127266" y="24258"/>
                      <a:pt x="101602" y="12656"/>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14" name="Google Shape;614;p33"/>
              <p:cNvSpPr/>
              <p:nvPr/>
            </p:nvSpPr>
            <p:spPr>
              <a:xfrm>
                <a:off x="7777091" y="5953121"/>
                <a:ext cx="154335" cy="14062"/>
              </a:xfrm>
              <a:custGeom>
                <a:avLst/>
                <a:gdLst/>
                <a:ahLst/>
                <a:cxnLst/>
                <a:rect l="l" t="t" r="r" b="b"/>
                <a:pathLst>
                  <a:path w="154335" h="14062" extrusionOk="0">
                    <a:moveTo>
                      <a:pt x="154336" y="9844"/>
                    </a:moveTo>
                    <a:cubicBezTo>
                      <a:pt x="154336" y="4570"/>
                      <a:pt x="152227" y="0"/>
                      <a:pt x="147656" y="0"/>
                    </a:cubicBezTo>
                    <a:lnTo>
                      <a:pt x="7383" y="0"/>
                    </a:lnTo>
                    <a:cubicBezTo>
                      <a:pt x="2813" y="0"/>
                      <a:pt x="0" y="4570"/>
                      <a:pt x="0" y="9844"/>
                    </a:cubicBezTo>
                    <a:lnTo>
                      <a:pt x="0" y="14063"/>
                    </a:lnTo>
                    <a:lnTo>
                      <a:pt x="154336" y="14063"/>
                    </a:lnTo>
                    <a:lnTo>
                      <a:pt x="154336" y="9844"/>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15" name="Google Shape;615;p33"/>
              <p:cNvSpPr/>
              <p:nvPr/>
            </p:nvSpPr>
            <p:spPr>
              <a:xfrm>
                <a:off x="7667740" y="5972808"/>
                <a:ext cx="293217" cy="305859"/>
              </a:xfrm>
              <a:custGeom>
                <a:avLst/>
                <a:gdLst/>
                <a:ahLst/>
                <a:cxnLst/>
                <a:rect l="l" t="t" r="r" b="b"/>
                <a:pathLst>
                  <a:path w="293217" h="305859" extrusionOk="0">
                    <a:moveTo>
                      <a:pt x="243296" y="241523"/>
                    </a:moveTo>
                    <a:cubicBezTo>
                      <a:pt x="245757" y="206016"/>
                      <a:pt x="265093" y="176133"/>
                      <a:pt x="293218" y="157148"/>
                    </a:cubicBezTo>
                    <a:cubicBezTo>
                      <a:pt x="283374" y="152930"/>
                      <a:pt x="272827" y="148711"/>
                      <a:pt x="262632" y="145547"/>
                    </a:cubicBezTo>
                    <a:cubicBezTo>
                      <a:pt x="255249" y="143438"/>
                      <a:pt x="248569" y="141328"/>
                      <a:pt x="241890" y="139219"/>
                    </a:cubicBezTo>
                    <a:cubicBezTo>
                      <a:pt x="236616" y="137109"/>
                      <a:pt x="233101" y="136055"/>
                      <a:pt x="230991" y="135000"/>
                    </a:cubicBezTo>
                    <a:lnTo>
                      <a:pt x="228530" y="102656"/>
                    </a:lnTo>
                    <a:cubicBezTo>
                      <a:pt x="228530" y="102656"/>
                      <a:pt x="242593" y="91758"/>
                      <a:pt x="246812" y="59063"/>
                    </a:cubicBezTo>
                    <a:cubicBezTo>
                      <a:pt x="255601" y="61172"/>
                      <a:pt x="258062" y="48516"/>
                      <a:pt x="258765" y="40781"/>
                    </a:cubicBezTo>
                    <a:cubicBezTo>
                      <a:pt x="259468" y="33047"/>
                      <a:pt x="264038" y="9141"/>
                      <a:pt x="253491" y="11250"/>
                    </a:cubicBezTo>
                    <a:lnTo>
                      <a:pt x="255601" y="0"/>
                    </a:lnTo>
                    <a:lnTo>
                      <a:pt x="241187" y="0"/>
                    </a:lnTo>
                    <a:lnTo>
                      <a:pt x="244351" y="10195"/>
                    </a:lnTo>
                    <a:cubicBezTo>
                      <a:pt x="244351" y="13359"/>
                      <a:pt x="243647" y="16523"/>
                      <a:pt x="242944" y="20039"/>
                    </a:cubicBezTo>
                    <a:lnTo>
                      <a:pt x="244351" y="21094"/>
                    </a:lnTo>
                    <a:lnTo>
                      <a:pt x="252085" y="19687"/>
                    </a:lnTo>
                    <a:cubicBezTo>
                      <a:pt x="252437" y="23906"/>
                      <a:pt x="251382" y="31992"/>
                      <a:pt x="251382" y="35156"/>
                    </a:cubicBezTo>
                    <a:cubicBezTo>
                      <a:pt x="250679" y="37266"/>
                      <a:pt x="250679" y="38672"/>
                      <a:pt x="250679" y="40430"/>
                    </a:cubicBezTo>
                    <a:cubicBezTo>
                      <a:pt x="250327" y="45703"/>
                      <a:pt x="249273" y="49922"/>
                      <a:pt x="248218" y="50977"/>
                    </a:cubicBezTo>
                    <a:lnTo>
                      <a:pt x="239780" y="48867"/>
                    </a:lnTo>
                    <a:lnTo>
                      <a:pt x="238726" y="58359"/>
                    </a:lnTo>
                    <a:cubicBezTo>
                      <a:pt x="235210" y="86484"/>
                      <a:pt x="223608" y="96328"/>
                      <a:pt x="223608" y="96328"/>
                    </a:cubicBezTo>
                    <a:lnTo>
                      <a:pt x="220093" y="99141"/>
                    </a:lnTo>
                    <a:lnTo>
                      <a:pt x="220444" y="103359"/>
                    </a:lnTo>
                    <a:cubicBezTo>
                      <a:pt x="220444" y="103359"/>
                      <a:pt x="222905" y="139570"/>
                      <a:pt x="224663" y="140273"/>
                    </a:cubicBezTo>
                    <a:cubicBezTo>
                      <a:pt x="224663" y="140273"/>
                      <a:pt x="228179" y="141680"/>
                      <a:pt x="239780" y="145898"/>
                    </a:cubicBezTo>
                    <a:cubicBezTo>
                      <a:pt x="232046" y="169805"/>
                      <a:pt x="219390" y="201445"/>
                      <a:pt x="199702" y="223945"/>
                    </a:cubicBezTo>
                    <a:lnTo>
                      <a:pt x="195483" y="187734"/>
                    </a:lnTo>
                    <a:cubicBezTo>
                      <a:pt x="195483" y="185273"/>
                      <a:pt x="195483" y="182461"/>
                      <a:pt x="194780" y="180352"/>
                    </a:cubicBezTo>
                    <a:cubicBezTo>
                      <a:pt x="197241" y="178242"/>
                      <a:pt x="198296" y="175078"/>
                      <a:pt x="198296" y="171914"/>
                    </a:cubicBezTo>
                    <a:cubicBezTo>
                      <a:pt x="198296" y="165586"/>
                      <a:pt x="193023" y="160664"/>
                      <a:pt x="185991" y="160664"/>
                    </a:cubicBezTo>
                    <a:cubicBezTo>
                      <a:pt x="179312" y="160664"/>
                      <a:pt x="173335" y="165937"/>
                      <a:pt x="173335" y="171914"/>
                    </a:cubicBezTo>
                    <a:cubicBezTo>
                      <a:pt x="173335" y="175078"/>
                      <a:pt x="174741" y="178242"/>
                      <a:pt x="177554" y="180352"/>
                    </a:cubicBezTo>
                    <a:cubicBezTo>
                      <a:pt x="177202" y="182461"/>
                      <a:pt x="176499" y="184922"/>
                      <a:pt x="176499" y="187734"/>
                    </a:cubicBezTo>
                    <a:lnTo>
                      <a:pt x="172983" y="223945"/>
                    </a:lnTo>
                    <a:cubicBezTo>
                      <a:pt x="153296" y="203203"/>
                      <a:pt x="140288" y="171563"/>
                      <a:pt x="132554" y="147656"/>
                    </a:cubicBezTo>
                    <a:cubicBezTo>
                      <a:pt x="145210" y="143086"/>
                      <a:pt x="148023" y="141328"/>
                      <a:pt x="148726" y="141328"/>
                    </a:cubicBezTo>
                    <a:cubicBezTo>
                      <a:pt x="150132" y="140625"/>
                      <a:pt x="154351" y="99141"/>
                      <a:pt x="154351" y="99141"/>
                    </a:cubicBezTo>
                    <a:lnTo>
                      <a:pt x="150835" y="97031"/>
                    </a:lnTo>
                    <a:cubicBezTo>
                      <a:pt x="150835" y="97031"/>
                      <a:pt x="139233" y="87188"/>
                      <a:pt x="135718" y="58711"/>
                    </a:cubicBezTo>
                    <a:lnTo>
                      <a:pt x="134663" y="49219"/>
                    </a:lnTo>
                    <a:lnTo>
                      <a:pt x="126226" y="51328"/>
                    </a:lnTo>
                    <a:cubicBezTo>
                      <a:pt x="125171" y="50273"/>
                      <a:pt x="124116" y="46055"/>
                      <a:pt x="123765" y="40781"/>
                    </a:cubicBezTo>
                    <a:cubicBezTo>
                      <a:pt x="123765" y="39727"/>
                      <a:pt x="123765" y="37617"/>
                      <a:pt x="123062" y="35508"/>
                    </a:cubicBezTo>
                    <a:cubicBezTo>
                      <a:pt x="123062" y="32344"/>
                      <a:pt x="122007" y="24961"/>
                      <a:pt x="122358" y="20391"/>
                    </a:cubicBezTo>
                    <a:cubicBezTo>
                      <a:pt x="123413" y="20391"/>
                      <a:pt x="124468" y="20391"/>
                      <a:pt x="125522" y="20391"/>
                    </a:cubicBezTo>
                    <a:cubicBezTo>
                      <a:pt x="127983" y="20742"/>
                      <a:pt x="126577" y="19687"/>
                      <a:pt x="128687" y="19336"/>
                    </a:cubicBezTo>
                    <a:cubicBezTo>
                      <a:pt x="127632" y="14766"/>
                      <a:pt x="130093" y="9492"/>
                      <a:pt x="130093" y="5273"/>
                    </a:cubicBezTo>
                    <a:cubicBezTo>
                      <a:pt x="130093" y="3164"/>
                      <a:pt x="130093" y="1758"/>
                      <a:pt x="130093" y="0"/>
                    </a:cubicBezTo>
                    <a:lnTo>
                      <a:pt x="118140" y="0"/>
                    </a:lnTo>
                    <a:cubicBezTo>
                      <a:pt x="118140" y="2109"/>
                      <a:pt x="118491" y="4219"/>
                      <a:pt x="119194" y="6680"/>
                    </a:cubicBezTo>
                    <a:lnTo>
                      <a:pt x="119898" y="11250"/>
                    </a:lnTo>
                    <a:cubicBezTo>
                      <a:pt x="111108" y="10898"/>
                      <a:pt x="115327" y="33047"/>
                      <a:pt x="115679" y="40781"/>
                    </a:cubicBezTo>
                    <a:cubicBezTo>
                      <a:pt x="116382" y="48516"/>
                      <a:pt x="118843" y="61172"/>
                      <a:pt x="127632" y="59063"/>
                    </a:cubicBezTo>
                    <a:cubicBezTo>
                      <a:pt x="131851" y="92109"/>
                      <a:pt x="145210" y="102656"/>
                      <a:pt x="145210" y="102656"/>
                    </a:cubicBezTo>
                    <a:lnTo>
                      <a:pt x="142046" y="136055"/>
                    </a:lnTo>
                    <a:cubicBezTo>
                      <a:pt x="138530" y="137109"/>
                      <a:pt x="132202" y="139570"/>
                      <a:pt x="121304" y="143789"/>
                    </a:cubicBezTo>
                    <a:cubicBezTo>
                      <a:pt x="120601" y="144492"/>
                      <a:pt x="120601" y="144492"/>
                      <a:pt x="120249" y="144492"/>
                    </a:cubicBezTo>
                    <a:cubicBezTo>
                      <a:pt x="118140" y="145547"/>
                      <a:pt x="116030" y="145898"/>
                      <a:pt x="113569" y="146602"/>
                    </a:cubicBezTo>
                    <a:cubicBezTo>
                      <a:pt x="99858" y="151172"/>
                      <a:pt x="88257" y="156094"/>
                      <a:pt x="76655" y="161016"/>
                    </a:cubicBezTo>
                    <a:cubicBezTo>
                      <a:pt x="58374" y="170508"/>
                      <a:pt x="42202" y="180703"/>
                      <a:pt x="33062" y="193711"/>
                    </a:cubicBezTo>
                    <a:cubicBezTo>
                      <a:pt x="28491" y="199336"/>
                      <a:pt x="-8423" y="246094"/>
                      <a:pt x="1773" y="275273"/>
                    </a:cubicBezTo>
                    <a:lnTo>
                      <a:pt x="2827" y="278438"/>
                    </a:lnTo>
                    <a:lnTo>
                      <a:pt x="5991" y="279492"/>
                    </a:lnTo>
                    <a:cubicBezTo>
                      <a:pt x="9155" y="280547"/>
                      <a:pt x="83335" y="305859"/>
                      <a:pt x="176499" y="305859"/>
                    </a:cubicBezTo>
                    <a:cubicBezTo>
                      <a:pt x="181069" y="305859"/>
                      <a:pt x="185991" y="305859"/>
                      <a:pt x="190562" y="305859"/>
                    </a:cubicBezTo>
                    <a:lnTo>
                      <a:pt x="194077" y="305156"/>
                    </a:lnTo>
                    <a:cubicBezTo>
                      <a:pt x="196187" y="305156"/>
                      <a:pt x="198296" y="305156"/>
                      <a:pt x="200405" y="305156"/>
                    </a:cubicBezTo>
                    <a:cubicBezTo>
                      <a:pt x="220796" y="305156"/>
                      <a:pt x="239780" y="304102"/>
                      <a:pt x="257710" y="302695"/>
                    </a:cubicBezTo>
                    <a:cubicBezTo>
                      <a:pt x="249273" y="288633"/>
                      <a:pt x="244351" y="272461"/>
                      <a:pt x="243296" y="255586"/>
                    </a:cubicBezTo>
                    <a:lnTo>
                      <a:pt x="243296" y="252070"/>
                    </a:lnTo>
                    <a:lnTo>
                      <a:pt x="243296" y="245391"/>
                    </a:lnTo>
                    <a:lnTo>
                      <a:pt x="243296" y="24152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616" name="Google Shape;616;p33"/>
            <p:cNvGrpSpPr/>
            <p:nvPr/>
          </p:nvGrpSpPr>
          <p:grpSpPr>
            <a:xfrm>
              <a:off x="7921232" y="6123277"/>
              <a:ext cx="196523" cy="196523"/>
              <a:chOff x="7921232" y="6123277"/>
              <a:chExt cx="196523" cy="196523"/>
            </a:xfrm>
            <a:grpFill/>
          </p:grpSpPr>
          <p:sp>
            <p:nvSpPr>
              <p:cNvPr id="617" name="Google Shape;617;p33"/>
              <p:cNvSpPr/>
              <p:nvPr/>
            </p:nvSpPr>
            <p:spPr>
              <a:xfrm>
                <a:off x="7921232" y="6123277"/>
                <a:ext cx="196523" cy="196523"/>
              </a:xfrm>
              <a:custGeom>
                <a:avLst/>
                <a:gdLst/>
                <a:ahLst/>
                <a:cxnLst/>
                <a:rect l="l" t="t" r="r" b="b"/>
                <a:pathLst>
                  <a:path w="196523" h="196523" extrusionOk="0">
                    <a:moveTo>
                      <a:pt x="196172" y="92109"/>
                    </a:moveTo>
                    <a:cubicBezTo>
                      <a:pt x="193008" y="43242"/>
                      <a:pt x="153633" y="3516"/>
                      <a:pt x="104766" y="703"/>
                    </a:cubicBezTo>
                    <a:lnTo>
                      <a:pt x="101250" y="0"/>
                    </a:lnTo>
                    <a:lnTo>
                      <a:pt x="95625" y="0"/>
                    </a:lnTo>
                    <a:lnTo>
                      <a:pt x="92109" y="703"/>
                    </a:lnTo>
                    <a:cubicBezTo>
                      <a:pt x="43242" y="3867"/>
                      <a:pt x="3867" y="43242"/>
                      <a:pt x="703" y="92109"/>
                    </a:cubicBezTo>
                    <a:lnTo>
                      <a:pt x="0" y="95273"/>
                    </a:lnTo>
                    <a:lnTo>
                      <a:pt x="0" y="101602"/>
                    </a:lnTo>
                    <a:lnTo>
                      <a:pt x="703" y="105117"/>
                    </a:lnTo>
                    <a:cubicBezTo>
                      <a:pt x="3867" y="153984"/>
                      <a:pt x="43242" y="193008"/>
                      <a:pt x="92109" y="196172"/>
                    </a:cubicBezTo>
                    <a:lnTo>
                      <a:pt x="95625" y="196523"/>
                    </a:lnTo>
                    <a:lnTo>
                      <a:pt x="101250" y="196523"/>
                    </a:lnTo>
                    <a:lnTo>
                      <a:pt x="104766" y="196172"/>
                    </a:lnTo>
                    <a:cubicBezTo>
                      <a:pt x="153633" y="193008"/>
                      <a:pt x="193008" y="153984"/>
                      <a:pt x="196172" y="105117"/>
                    </a:cubicBezTo>
                    <a:lnTo>
                      <a:pt x="196523" y="101602"/>
                    </a:lnTo>
                    <a:lnTo>
                      <a:pt x="196523" y="95273"/>
                    </a:lnTo>
                    <a:lnTo>
                      <a:pt x="196172" y="92109"/>
                    </a:lnTo>
                    <a:close/>
                    <a:moveTo>
                      <a:pt x="188438" y="101602"/>
                    </a:moveTo>
                    <a:lnTo>
                      <a:pt x="187734" y="104766"/>
                    </a:lnTo>
                    <a:cubicBezTo>
                      <a:pt x="184570" y="149414"/>
                      <a:pt x="148711" y="185273"/>
                      <a:pt x="104063" y="188437"/>
                    </a:cubicBezTo>
                    <a:lnTo>
                      <a:pt x="100898" y="188437"/>
                    </a:lnTo>
                    <a:lnTo>
                      <a:pt x="95273" y="188437"/>
                    </a:lnTo>
                    <a:lnTo>
                      <a:pt x="92109" y="188437"/>
                    </a:lnTo>
                    <a:cubicBezTo>
                      <a:pt x="47461" y="185273"/>
                      <a:pt x="10898" y="149414"/>
                      <a:pt x="8437" y="104766"/>
                    </a:cubicBezTo>
                    <a:lnTo>
                      <a:pt x="8086" y="101602"/>
                    </a:lnTo>
                    <a:lnTo>
                      <a:pt x="8086" y="95977"/>
                    </a:lnTo>
                    <a:lnTo>
                      <a:pt x="8437" y="92461"/>
                    </a:lnTo>
                    <a:cubicBezTo>
                      <a:pt x="10898" y="47812"/>
                      <a:pt x="47461" y="11953"/>
                      <a:pt x="92109" y="9141"/>
                    </a:cubicBezTo>
                    <a:lnTo>
                      <a:pt x="95273" y="8437"/>
                    </a:lnTo>
                    <a:lnTo>
                      <a:pt x="100898" y="8437"/>
                    </a:lnTo>
                    <a:lnTo>
                      <a:pt x="104063" y="9141"/>
                    </a:lnTo>
                    <a:cubicBezTo>
                      <a:pt x="148711" y="11602"/>
                      <a:pt x="184570" y="47461"/>
                      <a:pt x="187734" y="92461"/>
                    </a:cubicBezTo>
                    <a:lnTo>
                      <a:pt x="188438" y="95977"/>
                    </a:lnTo>
                    <a:lnTo>
                      <a:pt x="188438" y="101602"/>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18" name="Google Shape;618;p33"/>
              <p:cNvSpPr/>
              <p:nvPr/>
            </p:nvSpPr>
            <p:spPr>
              <a:xfrm>
                <a:off x="7937755" y="6140152"/>
                <a:ext cx="163125" cy="163476"/>
              </a:xfrm>
              <a:custGeom>
                <a:avLst/>
                <a:gdLst/>
                <a:ahLst/>
                <a:cxnLst/>
                <a:rect l="l" t="t" r="r" b="b"/>
                <a:pathLst>
                  <a:path w="163125" h="163476" extrusionOk="0">
                    <a:moveTo>
                      <a:pt x="87188" y="0"/>
                    </a:moveTo>
                    <a:lnTo>
                      <a:pt x="84023" y="0"/>
                    </a:lnTo>
                    <a:lnTo>
                      <a:pt x="79453" y="0"/>
                    </a:lnTo>
                    <a:lnTo>
                      <a:pt x="76289" y="0"/>
                    </a:lnTo>
                    <a:cubicBezTo>
                      <a:pt x="35859" y="2461"/>
                      <a:pt x="3164" y="35156"/>
                      <a:pt x="0" y="76289"/>
                    </a:cubicBezTo>
                    <a:lnTo>
                      <a:pt x="0" y="79453"/>
                    </a:lnTo>
                    <a:lnTo>
                      <a:pt x="0" y="84023"/>
                    </a:lnTo>
                    <a:lnTo>
                      <a:pt x="0" y="86484"/>
                    </a:lnTo>
                    <a:cubicBezTo>
                      <a:pt x="3164" y="127617"/>
                      <a:pt x="35859" y="160312"/>
                      <a:pt x="76289" y="162773"/>
                    </a:cubicBezTo>
                    <a:lnTo>
                      <a:pt x="79453" y="163477"/>
                    </a:lnTo>
                    <a:lnTo>
                      <a:pt x="84023" y="163477"/>
                    </a:lnTo>
                    <a:lnTo>
                      <a:pt x="87188" y="162773"/>
                    </a:lnTo>
                    <a:cubicBezTo>
                      <a:pt x="127617" y="160312"/>
                      <a:pt x="160664" y="127617"/>
                      <a:pt x="163125" y="86484"/>
                    </a:cubicBezTo>
                    <a:lnTo>
                      <a:pt x="163125" y="84023"/>
                    </a:lnTo>
                    <a:lnTo>
                      <a:pt x="163125" y="79453"/>
                    </a:lnTo>
                    <a:lnTo>
                      <a:pt x="163125" y="76289"/>
                    </a:lnTo>
                    <a:cubicBezTo>
                      <a:pt x="160664" y="35156"/>
                      <a:pt x="127969" y="2461"/>
                      <a:pt x="87188" y="0"/>
                    </a:cubicBezTo>
                    <a:close/>
                    <a:moveTo>
                      <a:pt x="157852" y="79453"/>
                    </a:moveTo>
                    <a:lnTo>
                      <a:pt x="157852" y="83672"/>
                    </a:lnTo>
                    <a:lnTo>
                      <a:pt x="157852" y="86836"/>
                    </a:lnTo>
                    <a:cubicBezTo>
                      <a:pt x="155391" y="124805"/>
                      <a:pt x="124453" y="155391"/>
                      <a:pt x="86484" y="157500"/>
                    </a:cubicBezTo>
                    <a:lnTo>
                      <a:pt x="84023" y="157852"/>
                    </a:lnTo>
                    <a:lnTo>
                      <a:pt x="79453" y="157852"/>
                    </a:lnTo>
                    <a:lnTo>
                      <a:pt x="76289" y="157500"/>
                    </a:lnTo>
                    <a:cubicBezTo>
                      <a:pt x="38320" y="155391"/>
                      <a:pt x="8086" y="124805"/>
                      <a:pt x="5625" y="86836"/>
                    </a:cubicBezTo>
                    <a:lnTo>
                      <a:pt x="5625" y="83672"/>
                    </a:lnTo>
                    <a:lnTo>
                      <a:pt x="5625" y="79453"/>
                    </a:lnTo>
                    <a:lnTo>
                      <a:pt x="5625" y="76289"/>
                    </a:lnTo>
                    <a:cubicBezTo>
                      <a:pt x="8086" y="39023"/>
                      <a:pt x="38320" y="7734"/>
                      <a:pt x="76289" y="5625"/>
                    </a:cubicBezTo>
                    <a:lnTo>
                      <a:pt x="79453" y="5625"/>
                    </a:lnTo>
                    <a:lnTo>
                      <a:pt x="84023" y="5625"/>
                    </a:lnTo>
                    <a:lnTo>
                      <a:pt x="86484" y="5625"/>
                    </a:lnTo>
                    <a:cubicBezTo>
                      <a:pt x="124453" y="7734"/>
                      <a:pt x="155039" y="38672"/>
                      <a:pt x="157852" y="76289"/>
                    </a:cubicBezTo>
                    <a:lnTo>
                      <a:pt x="157852" y="7945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19" name="Google Shape;619;p33"/>
              <p:cNvSpPr/>
              <p:nvPr/>
            </p:nvSpPr>
            <p:spPr>
              <a:xfrm>
                <a:off x="7979151" y="6182252"/>
                <a:ext cx="86521" cy="93603"/>
              </a:xfrm>
              <a:custGeom>
                <a:avLst/>
                <a:gdLst/>
                <a:ahLst/>
                <a:cxnLst/>
                <a:rect l="l" t="t" r="r" b="b"/>
                <a:pathLst>
                  <a:path w="86521" h="93603" extrusionOk="0">
                    <a:moveTo>
                      <a:pt x="85869" y="18721"/>
                    </a:moveTo>
                    <a:cubicBezTo>
                      <a:pt x="86221" y="18721"/>
                      <a:pt x="86924" y="17666"/>
                      <a:pt x="86221" y="16611"/>
                    </a:cubicBezTo>
                    <a:cubicBezTo>
                      <a:pt x="86221" y="15908"/>
                      <a:pt x="85166" y="15557"/>
                      <a:pt x="84814" y="15908"/>
                    </a:cubicBezTo>
                    <a:lnTo>
                      <a:pt x="45439" y="34541"/>
                    </a:lnTo>
                    <a:cubicBezTo>
                      <a:pt x="44033" y="33135"/>
                      <a:pt x="41924" y="31377"/>
                      <a:pt x="39814" y="31377"/>
                    </a:cubicBezTo>
                    <a:cubicBezTo>
                      <a:pt x="38760" y="31377"/>
                      <a:pt x="37354" y="32080"/>
                      <a:pt x="36650" y="32080"/>
                    </a:cubicBezTo>
                    <a:lnTo>
                      <a:pt x="5361" y="791"/>
                    </a:lnTo>
                    <a:cubicBezTo>
                      <a:pt x="4307" y="-264"/>
                      <a:pt x="2197" y="-264"/>
                      <a:pt x="791" y="791"/>
                    </a:cubicBezTo>
                    <a:cubicBezTo>
                      <a:pt x="-264" y="2197"/>
                      <a:pt x="-264" y="4307"/>
                      <a:pt x="791" y="6064"/>
                    </a:cubicBezTo>
                    <a:lnTo>
                      <a:pt x="32432" y="37354"/>
                    </a:lnTo>
                    <a:cubicBezTo>
                      <a:pt x="32080" y="37705"/>
                      <a:pt x="32080" y="38408"/>
                      <a:pt x="32080" y="39463"/>
                    </a:cubicBezTo>
                    <a:cubicBezTo>
                      <a:pt x="32080" y="43682"/>
                      <a:pt x="34541" y="46846"/>
                      <a:pt x="38760" y="47197"/>
                    </a:cubicBezTo>
                    <a:lnTo>
                      <a:pt x="39463" y="91494"/>
                    </a:lnTo>
                    <a:cubicBezTo>
                      <a:pt x="39463" y="92549"/>
                      <a:pt x="40166" y="93604"/>
                      <a:pt x="40518" y="93604"/>
                    </a:cubicBezTo>
                    <a:cubicBezTo>
                      <a:pt x="41572" y="93604"/>
                      <a:pt x="41924" y="92549"/>
                      <a:pt x="41924" y="91494"/>
                    </a:cubicBezTo>
                    <a:lnTo>
                      <a:pt x="41924" y="46846"/>
                    </a:lnTo>
                    <a:cubicBezTo>
                      <a:pt x="45088" y="45791"/>
                      <a:pt x="47197" y="43330"/>
                      <a:pt x="47197" y="39463"/>
                    </a:cubicBezTo>
                    <a:cubicBezTo>
                      <a:pt x="47197" y="38408"/>
                      <a:pt x="47197" y="37705"/>
                      <a:pt x="47197" y="37354"/>
                    </a:cubicBezTo>
                    <a:lnTo>
                      <a:pt x="85869" y="18721"/>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20" name="Google Shape;620;p33"/>
              <p:cNvSpPr/>
              <p:nvPr/>
            </p:nvSpPr>
            <p:spPr>
              <a:xfrm>
                <a:off x="8059747" y="6263463"/>
                <a:ext cx="7119" cy="7470"/>
              </a:xfrm>
              <a:custGeom>
                <a:avLst/>
                <a:gdLst/>
                <a:ahLst/>
                <a:cxnLst/>
                <a:rect l="l" t="t" r="r" b="b"/>
                <a:pathLst>
                  <a:path w="7119" h="7470" extrusionOk="0">
                    <a:moveTo>
                      <a:pt x="1055" y="791"/>
                    </a:moveTo>
                    <a:cubicBezTo>
                      <a:pt x="-352" y="2900"/>
                      <a:pt x="-352" y="5010"/>
                      <a:pt x="1055" y="6416"/>
                    </a:cubicBezTo>
                    <a:cubicBezTo>
                      <a:pt x="2109" y="7822"/>
                      <a:pt x="4570" y="7822"/>
                      <a:pt x="6328" y="6416"/>
                    </a:cubicBezTo>
                    <a:cubicBezTo>
                      <a:pt x="7383" y="5010"/>
                      <a:pt x="7383" y="2900"/>
                      <a:pt x="6328" y="791"/>
                    </a:cubicBezTo>
                    <a:cubicBezTo>
                      <a:pt x="4922" y="-264"/>
                      <a:pt x="2109" y="-264"/>
                      <a:pt x="1055" y="791"/>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21" name="Google Shape;621;p33"/>
              <p:cNvSpPr/>
              <p:nvPr/>
            </p:nvSpPr>
            <p:spPr>
              <a:xfrm>
                <a:off x="7969396" y="6173287"/>
                <a:ext cx="7382" cy="7734"/>
              </a:xfrm>
              <a:custGeom>
                <a:avLst/>
                <a:gdLst/>
                <a:ahLst/>
                <a:cxnLst/>
                <a:rect l="l" t="t" r="r" b="b"/>
                <a:pathLst>
                  <a:path w="7382" h="7734" extrusionOk="0">
                    <a:moveTo>
                      <a:pt x="1055" y="1318"/>
                    </a:moveTo>
                    <a:cubicBezTo>
                      <a:pt x="-352" y="2725"/>
                      <a:pt x="-352" y="5537"/>
                      <a:pt x="1055" y="6943"/>
                    </a:cubicBezTo>
                    <a:cubicBezTo>
                      <a:pt x="2461" y="7998"/>
                      <a:pt x="4570" y="7998"/>
                      <a:pt x="6328" y="6943"/>
                    </a:cubicBezTo>
                    <a:cubicBezTo>
                      <a:pt x="7734" y="5537"/>
                      <a:pt x="7734" y="2725"/>
                      <a:pt x="6328" y="1318"/>
                    </a:cubicBezTo>
                    <a:cubicBezTo>
                      <a:pt x="4570" y="-439"/>
                      <a:pt x="2461" y="-439"/>
                      <a:pt x="1055" y="1318"/>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22" name="Google Shape;622;p33"/>
              <p:cNvSpPr/>
              <p:nvPr/>
            </p:nvSpPr>
            <p:spPr>
              <a:xfrm>
                <a:off x="7969396" y="6263463"/>
                <a:ext cx="7382" cy="7470"/>
              </a:xfrm>
              <a:custGeom>
                <a:avLst/>
                <a:gdLst/>
                <a:ahLst/>
                <a:cxnLst/>
                <a:rect l="l" t="t" r="r" b="b"/>
                <a:pathLst>
                  <a:path w="7382" h="7470" extrusionOk="0">
                    <a:moveTo>
                      <a:pt x="1055" y="791"/>
                    </a:moveTo>
                    <a:cubicBezTo>
                      <a:pt x="-352" y="2900"/>
                      <a:pt x="-352" y="5010"/>
                      <a:pt x="1055" y="6416"/>
                    </a:cubicBezTo>
                    <a:cubicBezTo>
                      <a:pt x="2461" y="7822"/>
                      <a:pt x="4570" y="7822"/>
                      <a:pt x="6328" y="6416"/>
                    </a:cubicBezTo>
                    <a:cubicBezTo>
                      <a:pt x="7734" y="5010"/>
                      <a:pt x="7734" y="2900"/>
                      <a:pt x="6328" y="791"/>
                    </a:cubicBezTo>
                    <a:cubicBezTo>
                      <a:pt x="4570" y="-264"/>
                      <a:pt x="2461" y="-264"/>
                      <a:pt x="1055" y="791"/>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23" name="Google Shape;623;p33"/>
              <p:cNvSpPr/>
              <p:nvPr/>
            </p:nvSpPr>
            <p:spPr>
              <a:xfrm>
                <a:off x="8059747" y="6173287"/>
                <a:ext cx="7119" cy="7734"/>
              </a:xfrm>
              <a:custGeom>
                <a:avLst/>
                <a:gdLst/>
                <a:ahLst/>
                <a:cxnLst/>
                <a:rect l="l" t="t" r="r" b="b"/>
                <a:pathLst>
                  <a:path w="7119" h="7734" extrusionOk="0">
                    <a:moveTo>
                      <a:pt x="1055" y="1318"/>
                    </a:moveTo>
                    <a:cubicBezTo>
                      <a:pt x="-352" y="2725"/>
                      <a:pt x="-352" y="5537"/>
                      <a:pt x="1055" y="6943"/>
                    </a:cubicBezTo>
                    <a:cubicBezTo>
                      <a:pt x="2461" y="7998"/>
                      <a:pt x="4570" y="7998"/>
                      <a:pt x="6328" y="6943"/>
                    </a:cubicBezTo>
                    <a:cubicBezTo>
                      <a:pt x="7383" y="5537"/>
                      <a:pt x="7383" y="2725"/>
                      <a:pt x="6328" y="1318"/>
                    </a:cubicBezTo>
                    <a:cubicBezTo>
                      <a:pt x="4922" y="-439"/>
                      <a:pt x="2812" y="-439"/>
                      <a:pt x="1055" y="1318"/>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24" name="Google Shape;624;p33"/>
              <p:cNvSpPr/>
              <p:nvPr/>
            </p:nvSpPr>
            <p:spPr>
              <a:xfrm>
                <a:off x="7950763" y="6218551"/>
                <a:ext cx="7734" cy="7031"/>
              </a:xfrm>
              <a:custGeom>
                <a:avLst/>
                <a:gdLst/>
                <a:ahLst/>
                <a:cxnLst/>
                <a:rect l="l" t="t" r="r" b="b"/>
                <a:pathLst>
                  <a:path w="7734" h="7031" extrusionOk="0">
                    <a:moveTo>
                      <a:pt x="4219" y="0"/>
                    </a:moveTo>
                    <a:cubicBezTo>
                      <a:pt x="2109" y="0"/>
                      <a:pt x="0" y="1406"/>
                      <a:pt x="0" y="3516"/>
                    </a:cubicBezTo>
                    <a:cubicBezTo>
                      <a:pt x="0" y="5625"/>
                      <a:pt x="2109" y="7031"/>
                      <a:pt x="4219" y="7031"/>
                    </a:cubicBezTo>
                    <a:cubicBezTo>
                      <a:pt x="5625" y="7031"/>
                      <a:pt x="7734" y="5625"/>
                      <a:pt x="7734" y="3516"/>
                    </a:cubicBezTo>
                    <a:cubicBezTo>
                      <a:pt x="7734" y="1406"/>
                      <a:pt x="5625" y="0"/>
                      <a:pt x="4219"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25" name="Google Shape;625;p33"/>
              <p:cNvSpPr/>
              <p:nvPr/>
            </p:nvSpPr>
            <p:spPr>
              <a:xfrm>
                <a:off x="8078028" y="6218902"/>
                <a:ext cx="7734" cy="7031"/>
              </a:xfrm>
              <a:custGeom>
                <a:avLst/>
                <a:gdLst/>
                <a:ahLst/>
                <a:cxnLst/>
                <a:rect l="l" t="t" r="r" b="b"/>
                <a:pathLst>
                  <a:path w="7734" h="7031" extrusionOk="0">
                    <a:moveTo>
                      <a:pt x="3516" y="7031"/>
                    </a:moveTo>
                    <a:cubicBezTo>
                      <a:pt x="5625" y="7031"/>
                      <a:pt x="7734" y="5625"/>
                      <a:pt x="7734" y="3516"/>
                    </a:cubicBezTo>
                    <a:cubicBezTo>
                      <a:pt x="7734" y="1406"/>
                      <a:pt x="5625" y="0"/>
                      <a:pt x="3516" y="0"/>
                    </a:cubicBezTo>
                    <a:cubicBezTo>
                      <a:pt x="1758" y="0"/>
                      <a:pt x="0" y="1406"/>
                      <a:pt x="0" y="3516"/>
                    </a:cubicBezTo>
                    <a:cubicBezTo>
                      <a:pt x="0" y="5625"/>
                      <a:pt x="2109" y="7031"/>
                      <a:pt x="3516" y="7031"/>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26" name="Google Shape;626;p33"/>
              <p:cNvSpPr/>
              <p:nvPr/>
            </p:nvSpPr>
            <p:spPr>
              <a:xfrm>
                <a:off x="8016153" y="6155269"/>
                <a:ext cx="7734" cy="7382"/>
              </a:xfrm>
              <a:custGeom>
                <a:avLst/>
                <a:gdLst/>
                <a:ahLst/>
                <a:cxnLst/>
                <a:rect l="l" t="t" r="r" b="b"/>
                <a:pathLst>
                  <a:path w="7734" h="7382" extrusionOk="0">
                    <a:moveTo>
                      <a:pt x="3516" y="7383"/>
                    </a:moveTo>
                    <a:cubicBezTo>
                      <a:pt x="5625" y="7383"/>
                      <a:pt x="7734" y="5273"/>
                      <a:pt x="7734" y="3164"/>
                    </a:cubicBezTo>
                    <a:cubicBezTo>
                      <a:pt x="7734" y="1055"/>
                      <a:pt x="5625" y="0"/>
                      <a:pt x="3516" y="0"/>
                    </a:cubicBezTo>
                    <a:cubicBezTo>
                      <a:pt x="1406" y="0"/>
                      <a:pt x="0" y="1055"/>
                      <a:pt x="0" y="3164"/>
                    </a:cubicBezTo>
                    <a:cubicBezTo>
                      <a:pt x="0" y="5273"/>
                      <a:pt x="1758" y="7383"/>
                      <a:pt x="3516" y="7383"/>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27" name="Google Shape;627;p33"/>
              <p:cNvSpPr/>
              <p:nvPr/>
            </p:nvSpPr>
            <p:spPr>
              <a:xfrm>
                <a:off x="8014747" y="6282183"/>
                <a:ext cx="7031" cy="7734"/>
              </a:xfrm>
              <a:custGeom>
                <a:avLst/>
                <a:gdLst/>
                <a:ahLst/>
                <a:cxnLst/>
                <a:rect l="l" t="t" r="r" b="b"/>
                <a:pathLst>
                  <a:path w="7031" h="7734" extrusionOk="0">
                    <a:moveTo>
                      <a:pt x="3516" y="0"/>
                    </a:moveTo>
                    <a:cubicBezTo>
                      <a:pt x="1406" y="0"/>
                      <a:pt x="0" y="2109"/>
                      <a:pt x="0" y="4219"/>
                    </a:cubicBezTo>
                    <a:cubicBezTo>
                      <a:pt x="0" y="6328"/>
                      <a:pt x="1406" y="7734"/>
                      <a:pt x="3516" y="7734"/>
                    </a:cubicBezTo>
                    <a:cubicBezTo>
                      <a:pt x="5625" y="7734"/>
                      <a:pt x="7031" y="6328"/>
                      <a:pt x="7031" y="4219"/>
                    </a:cubicBezTo>
                    <a:cubicBezTo>
                      <a:pt x="7031" y="1758"/>
                      <a:pt x="5625" y="0"/>
                      <a:pt x="3516"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628" name="Google Shape;628;p33"/>
          <p:cNvGrpSpPr/>
          <p:nvPr/>
        </p:nvGrpSpPr>
        <p:grpSpPr>
          <a:xfrm>
            <a:off x="8357653" y="3303463"/>
            <a:ext cx="524288" cy="538803"/>
            <a:chOff x="11232835" y="4494558"/>
            <a:chExt cx="525234" cy="539774"/>
          </a:xfrm>
          <a:solidFill>
            <a:srgbClr val="203752"/>
          </a:solidFill>
        </p:grpSpPr>
        <p:grpSp>
          <p:nvGrpSpPr>
            <p:cNvPr id="629" name="Google Shape;629;p33"/>
            <p:cNvGrpSpPr/>
            <p:nvPr/>
          </p:nvGrpSpPr>
          <p:grpSpPr>
            <a:xfrm>
              <a:off x="11293304" y="4800192"/>
              <a:ext cx="393750" cy="234140"/>
              <a:chOff x="11293304" y="4800192"/>
              <a:chExt cx="393750" cy="234140"/>
            </a:xfrm>
            <a:grpFill/>
          </p:grpSpPr>
          <p:sp>
            <p:nvSpPr>
              <p:cNvPr id="630" name="Google Shape;630;p33"/>
              <p:cNvSpPr/>
              <p:nvPr/>
            </p:nvSpPr>
            <p:spPr>
              <a:xfrm>
                <a:off x="11293304" y="4800192"/>
                <a:ext cx="393750" cy="234140"/>
              </a:xfrm>
              <a:custGeom>
                <a:avLst/>
                <a:gdLst/>
                <a:ahLst/>
                <a:cxnLst/>
                <a:rect l="l" t="t" r="r" b="b"/>
                <a:pathLst>
                  <a:path w="393750" h="234140" extrusionOk="0">
                    <a:moveTo>
                      <a:pt x="380039" y="143086"/>
                    </a:moveTo>
                    <a:lnTo>
                      <a:pt x="380742" y="142031"/>
                    </a:lnTo>
                    <a:lnTo>
                      <a:pt x="232031" y="11250"/>
                    </a:lnTo>
                    <a:lnTo>
                      <a:pt x="231328" y="12305"/>
                    </a:lnTo>
                    <a:cubicBezTo>
                      <a:pt x="221836" y="4570"/>
                      <a:pt x="209883" y="0"/>
                      <a:pt x="196875" y="0"/>
                    </a:cubicBezTo>
                    <a:cubicBezTo>
                      <a:pt x="183867" y="0"/>
                      <a:pt x="171563" y="5273"/>
                      <a:pt x="162070" y="13008"/>
                    </a:cubicBezTo>
                    <a:lnTo>
                      <a:pt x="17578" y="139219"/>
                    </a:lnTo>
                    <a:lnTo>
                      <a:pt x="17578" y="139219"/>
                    </a:lnTo>
                    <a:cubicBezTo>
                      <a:pt x="6680" y="149414"/>
                      <a:pt x="0" y="163477"/>
                      <a:pt x="0" y="179648"/>
                    </a:cubicBezTo>
                    <a:cubicBezTo>
                      <a:pt x="0" y="209883"/>
                      <a:pt x="24609" y="234141"/>
                      <a:pt x="54492" y="234141"/>
                    </a:cubicBezTo>
                    <a:lnTo>
                      <a:pt x="342773" y="234141"/>
                    </a:lnTo>
                    <a:lnTo>
                      <a:pt x="342773" y="233789"/>
                    </a:lnTo>
                    <a:cubicBezTo>
                      <a:pt x="371250" y="232383"/>
                      <a:pt x="393750" y="208828"/>
                      <a:pt x="393750" y="179648"/>
                    </a:cubicBezTo>
                    <a:cubicBezTo>
                      <a:pt x="393750" y="164883"/>
                      <a:pt x="388828" y="152578"/>
                      <a:pt x="380039" y="143086"/>
                    </a:cubicBezTo>
                    <a:close/>
                    <a:moveTo>
                      <a:pt x="341016" y="200391"/>
                    </a:moveTo>
                    <a:lnTo>
                      <a:pt x="338906" y="200391"/>
                    </a:lnTo>
                    <a:lnTo>
                      <a:pt x="54492" y="200391"/>
                    </a:lnTo>
                    <a:cubicBezTo>
                      <a:pt x="42891" y="200391"/>
                      <a:pt x="33750" y="191250"/>
                      <a:pt x="33750" y="179648"/>
                    </a:cubicBezTo>
                    <a:cubicBezTo>
                      <a:pt x="33750" y="171211"/>
                      <a:pt x="37969" y="166641"/>
                      <a:pt x="40430" y="164180"/>
                    </a:cubicBezTo>
                    <a:lnTo>
                      <a:pt x="53437" y="152930"/>
                    </a:lnTo>
                    <a:lnTo>
                      <a:pt x="159609" y="58359"/>
                    </a:lnTo>
                    <a:lnTo>
                      <a:pt x="160313" y="59063"/>
                    </a:lnTo>
                    <a:lnTo>
                      <a:pt x="184219" y="39375"/>
                    </a:lnTo>
                    <a:cubicBezTo>
                      <a:pt x="186680" y="36914"/>
                      <a:pt x="190898" y="34805"/>
                      <a:pt x="197227" y="34805"/>
                    </a:cubicBezTo>
                    <a:cubicBezTo>
                      <a:pt x="203555" y="34805"/>
                      <a:pt x="207773" y="36914"/>
                      <a:pt x="210234" y="39023"/>
                    </a:cubicBezTo>
                    <a:lnTo>
                      <a:pt x="219727" y="46406"/>
                    </a:lnTo>
                    <a:lnTo>
                      <a:pt x="352969" y="163828"/>
                    </a:lnTo>
                    <a:lnTo>
                      <a:pt x="355430" y="166289"/>
                    </a:lnTo>
                    <a:cubicBezTo>
                      <a:pt x="357891" y="169102"/>
                      <a:pt x="360703" y="173672"/>
                      <a:pt x="360703" y="180352"/>
                    </a:cubicBezTo>
                    <a:cubicBezTo>
                      <a:pt x="360000" y="190195"/>
                      <a:pt x="351914" y="199336"/>
                      <a:pt x="341016" y="200391"/>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1" name="Google Shape;631;p33"/>
              <p:cNvSpPr/>
              <p:nvPr/>
            </p:nvSpPr>
            <p:spPr>
              <a:xfrm>
                <a:off x="11471195" y="4849762"/>
                <a:ext cx="43593" cy="43593"/>
              </a:xfrm>
              <a:custGeom>
                <a:avLst/>
                <a:gdLst/>
                <a:ahLst/>
                <a:cxnLst/>
                <a:rect l="l" t="t" r="r" b="b"/>
                <a:pathLst>
                  <a:path w="43593" h="43593" extrusionOk="0">
                    <a:moveTo>
                      <a:pt x="21797" y="0"/>
                    </a:moveTo>
                    <a:cubicBezTo>
                      <a:pt x="9141" y="0"/>
                      <a:pt x="0" y="9844"/>
                      <a:pt x="0" y="21797"/>
                    </a:cubicBezTo>
                    <a:cubicBezTo>
                      <a:pt x="0" y="34453"/>
                      <a:pt x="9492" y="43594"/>
                      <a:pt x="21797" y="43594"/>
                    </a:cubicBezTo>
                    <a:cubicBezTo>
                      <a:pt x="33750" y="43594"/>
                      <a:pt x="43594" y="34102"/>
                      <a:pt x="43594" y="21797"/>
                    </a:cubicBezTo>
                    <a:cubicBezTo>
                      <a:pt x="43594" y="9844"/>
                      <a:pt x="33750" y="0"/>
                      <a:pt x="21797"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2" name="Google Shape;632;p33"/>
              <p:cNvSpPr/>
              <p:nvPr/>
            </p:nvSpPr>
            <p:spPr>
              <a:xfrm>
                <a:off x="11353421" y="4946442"/>
                <a:ext cx="43593" cy="44648"/>
              </a:xfrm>
              <a:custGeom>
                <a:avLst/>
                <a:gdLst/>
                <a:ahLst/>
                <a:cxnLst/>
                <a:rect l="l" t="t" r="r" b="b"/>
                <a:pathLst>
                  <a:path w="43593" h="44648" extrusionOk="0">
                    <a:moveTo>
                      <a:pt x="21797" y="0"/>
                    </a:moveTo>
                    <a:cubicBezTo>
                      <a:pt x="9844" y="0"/>
                      <a:pt x="0" y="10195"/>
                      <a:pt x="0" y="22148"/>
                    </a:cubicBezTo>
                    <a:cubicBezTo>
                      <a:pt x="0" y="34102"/>
                      <a:pt x="9844" y="44648"/>
                      <a:pt x="21797" y="44648"/>
                    </a:cubicBezTo>
                    <a:cubicBezTo>
                      <a:pt x="33750" y="44648"/>
                      <a:pt x="43594" y="34102"/>
                      <a:pt x="43594" y="22148"/>
                    </a:cubicBezTo>
                    <a:cubicBezTo>
                      <a:pt x="43594" y="10195"/>
                      <a:pt x="33750" y="0"/>
                      <a:pt x="21797"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3" name="Google Shape;633;p33"/>
              <p:cNvSpPr/>
              <p:nvPr/>
            </p:nvSpPr>
            <p:spPr>
              <a:xfrm>
                <a:off x="11585804" y="4948903"/>
                <a:ext cx="44296" cy="43945"/>
              </a:xfrm>
              <a:custGeom>
                <a:avLst/>
                <a:gdLst/>
                <a:ahLst/>
                <a:cxnLst/>
                <a:rect l="l" t="t" r="r" b="b"/>
                <a:pathLst>
                  <a:path w="44296" h="43945" extrusionOk="0">
                    <a:moveTo>
                      <a:pt x="21797" y="0"/>
                    </a:moveTo>
                    <a:cubicBezTo>
                      <a:pt x="9844" y="0"/>
                      <a:pt x="0" y="9844"/>
                      <a:pt x="0" y="22148"/>
                    </a:cubicBezTo>
                    <a:cubicBezTo>
                      <a:pt x="0" y="34102"/>
                      <a:pt x="9844" y="43945"/>
                      <a:pt x="21797" y="43945"/>
                    </a:cubicBezTo>
                    <a:cubicBezTo>
                      <a:pt x="34102" y="43945"/>
                      <a:pt x="44297" y="34102"/>
                      <a:pt x="44297" y="22148"/>
                    </a:cubicBezTo>
                    <a:cubicBezTo>
                      <a:pt x="44297" y="9844"/>
                      <a:pt x="34453" y="0"/>
                      <a:pt x="21797"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634" name="Google Shape;634;p33"/>
            <p:cNvGrpSpPr/>
            <p:nvPr/>
          </p:nvGrpSpPr>
          <p:grpSpPr>
            <a:xfrm>
              <a:off x="11232835" y="4796325"/>
              <a:ext cx="143789" cy="143789"/>
              <a:chOff x="11232835" y="4796325"/>
              <a:chExt cx="143789" cy="143789"/>
            </a:xfrm>
            <a:grpFill/>
          </p:grpSpPr>
          <p:sp>
            <p:nvSpPr>
              <p:cNvPr id="635" name="Google Shape;635;p33"/>
              <p:cNvSpPr/>
              <p:nvPr/>
            </p:nvSpPr>
            <p:spPr>
              <a:xfrm>
                <a:off x="11232835" y="4796325"/>
                <a:ext cx="143789" cy="143789"/>
              </a:xfrm>
              <a:custGeom>
                <a:avLst/>
                <a:gdLst/>
                <a:ahLst/>
                <a:cxnLst/>
                <a:rect l="l" t="t" r="r" b="b"/>
                <a:pathLst>
                  <a:path w="143789" h="143789" extrusionOk="0">
                    <a:moveTo>
                      <a:pt x="0" y="67852"/>
                    </a:moveTo>
                    <a:lnTo>
                      <a:pt x="67852" y="143789"/>
                    </a:lnTo>
                    <a:lnTo>
                      <a:pt x="143789" y="76641"/>
                    </a:lnTo>
                    <a:lnTo>
                      <a:pt x="76289" y="0"/>
                    </a:lnTo>
                    <a:lnTo>
                      <a:pt x="0" y="67852"/>
                    </a:lnTo>
                    <a:close/>
                    <a:moveTo>
                      <a:pt x="135703" y="76289"/>
                    </a:moveTo>
                    <a:lnTo>
                      <a:pt x="67500" y="136055"/>
                    </a:lnTo>
                    <a:lnTo>
                      <a:pt x="7734" y="67852"/>
                    </a:lnTo>
                    <a:lnTo>
                      <a:pt x="33750" y="45000"/>
                    </a:lnTo>
                    <a:lnTo>
                      <a:pt x="66445" y="82266"/>
                    </a:lnTo>
                    <a:lnTo>
                      <a:pt x="69609" y="69609"/>
                    </a:lnTo>
                    <a:lnTo>
                      <a:pt x="81563" y="68203"/>
                    </a:lnTo>
                    <a:lnTo>
                      <a:pt x="49219" y="31289"/>
                    </a:lnTo>
                    <a:lnTo>
                      <a:pt x="75586" y="8437"/>
                    </a:lnTo>
                    <a:lnTo>
                      <a:pt x="135703" y="76289"/>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6" name="Google Shape;636;p33"/>
              <p:cNvSpPr/>
              <p:nvPr/>
            </p:nvSpPr>
            <p:spPr>
              <a:xfrm>
                <a:off x="11247952" y="4812145"/>
                <a:ext cx="113554" cy="112851"/>
              </a:xfrm>
              <a:custGeom>
                <a:avLst/>
                <a:gdLst/>
                <a:ahLst/>
                <a:cxnLst/>
                <a:rect l="l" t="t" r="r" b="b"/>
                <a:pathLst>
                  <a:path w="113554" h="112851" extrusionOk="0">
                    <a:moveTo>
                      <a:pt x="53789" y="76992"/>
                    </a:moveTo>
                    <a:lnTo>
                      <a:pt x="18281" y="36562"/>
                    </a:lnTo>
                    <a:lnTo>
                      <a:pt x="0" y="52734"/>
                    </a:lnTo>
                    <a:lnTo>
                      <a:pt x="53086" y="112852"/>
                    </a:lnTo>
                    <a:lnTo>
                      <a:pt x="113555" y="60469"/>
                    </a:lnTo>
                    <a:lnTo>
                      <a:pt x="60469" y="0"/>
                    </a:lnTo>
                    <a:lnTo>
                      <a:pt x="41836" y="16172"/>
                    </a:lnTo>
                    <a:lnTo>
                      <a:pt x="76992" y="56250"/>
                    </a:lnTo>
                    <a:lnTo>
                      <a:pt x="58711" y="59414"/>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637" name="Google Shape;637;p33"/>
            <p:cNvGrpSpPr/>
            <p:nvPr/>
          </p:nvGrpSpPr>
          <p:grpSpPr>
            <a:xfrm>
              <a:off x="11317562" y="4720387"/>
              <a:ext cx="143085" cy="143085"/>
              <a:chOff x="11317562" y="4720387"/>
              <a:chExt cx="143085" cy="143085"/>
            </a:xfrm>
            <a:grpFill/>
          </p:grpSpPr>
          <p:sp>
            <p:nvSpPr>
              <p:cNvPr id="638" name="Google Shape;638;p33"/>
              <p:cNvSpPr/>
              <p:nvPr/>
            </p:nvSpPr>
            <p:spPr>
              <a:xfrm>
                <a:off x="11317562" y="4720387"/>
                <a:ext cx="143085" cy="143085"/>
              </a:xfrm>
              <a:custGeom>
                <a:avLst/>
                <a:gdLst/>
                <a:ahLst/>
                <a:cxnLst/>
                <a:rect l="l" t="t" r="r" b="b"/>
                <a:pathLst>
                  <a:path w="143085" h="143085" extrusionOk="0">
                    <a:moveTo>
                      <a:pt x="0" y="67148"/>
                    </a:moveTo>
                    <a:lnTo>
                      <a:pt x="67148" y="143086"/>
                    </a:lnTo>
                    <a:lnTo>
                      <a:pt x="143086" y="76641"/>
                    </a:lnTo>
                    <a:lnTo>
                      <a:pt x="75937" y="0"/>
                    </a:lnTo>
                    <a:lnTo>
                      <a:pt x="0" y="67148"/>
                    </a:lnTo>
                    <a:close/>
                    <a:moveTo>
                      <a:pt x="135703" y="75234"/>
                    </a:moveTo>
                    <a:lnTo>
                      <a:pt x="67500" y="135352"/>
                    </a:lnTo>
                    <a:lnTo>
                      <a:pt x="7734" y="67148"/>
                    </a:lnTo>
                    <a:lnTo>
                      <a:pt x="33750" y="44297"/>
                    </a:lnTo>
                    <a:lnTo>
                      <a:pt x="66094" y="81211"/>
                    </a:lnTo>
                    <a:lnTo>
                      <a:pt x="69609" y="69258"/>
                    </a:lnTo>
                    <a:lnTo>
                      <a:pt x="81562" y="67852"/>
                    </a:lnTo>
                    <a:lnTo>
                      <a:pt x="49219" y="30586"/>
                    </a:lnTo>
                    <a:lnTo>
                      <a:pt x="75234" y="7734"/>
                    </a:lnTo>
                    <a:lnTo>
                      <a:pt x="135703" y="75234"/>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9" name="Google Shape;639;p33"/>
              <p:cNvSpPr/>
              <p:nvPr/>
            </p:nvSpPr>
            <p:spPr>
              <a:xfrm>
                <a:off x="11332679" y="4735504"/>
                <a:ext cx="113554" cy="113203"/>
              </a:xfrm>
              <a:custGeom>
                <a:avLst/>
                <a:gdLst/>
                <a:ahLst/>
                <a:cxnLst/>
                <a:rect l="l" t="t" r="r" b="b"/>
                <a:pathLst>
                  <a:path w="113554" h="113203" extrusionOk="0">
                    <a:moveTo>
                      <a:pt x="53789" y="76641"/>
                    </a:moveTo>
                    <a:lnTo>
                      <a:pt x="18281" y="36914"/>
                    </a:lnTo>
                    <a:lnTo>
                      <a:pt x="0" y="53086"/>
                    </a:lnTo>
                    <a:lnTo>
                      <a:pt x="53086" y="113203"/>
                    </a:lnTo>
                    <a:lnTo>
                      <a:pt x="113555" y="60117"/>
                    </a:lnTo>
                    <a:lnTo>
                      <a:pt x="60469" y="0"/>
                    </a:lnTo>
                    <a:lnTo>
                      <a:pt x="41836" y="16523"/>
                    </a:lnTo>
                    <a:lnTo>
                      <a:pt x="76992" y="56602"/>
                    </a:lnTo>
                    <a:lnTo>
                      <a:pt x="58711" y="5906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640" name="Google Shape;640;p33"/>
            <p:cNvGrpSpPr/>
            <p:nvPr/>
          </p:nvGrpSpPr>
          <p:grpSpPr>
            <a:xfrm>
              <a:off x="11614632" y="4804059"/>
              <a:ext cx="143437" cy="143085"/>
              <a:chOff x="11614632" y="4804059"/>
              <a:chExt cx="143437" cy="143085"/>
            </a:xfrm>
            <a:grpFill/>
          </p:grpSpPr>
          <p:sp>
            <p:nvSpPr>
              <p:cNvPr id="641" name="Google Shape;641;p33"/>
              <p:cNvSpPr/>
              <p:nvPr/>
            </p:nvSpPr>
            <p:spPr>
              <a:xfrm>
                <a:off x="11614632" y="4804059"/>
                <a:ext cx="143437" cy="143085"/>
              </a:xfrm>
              <a:custGeom>
                <a:avLst/>
                <a:gdLst/>
                <a:ahLst/>
                <a:cxnLst/>
                <a:rect l="l" t="t" r="r" b="b"/>
                <a:pathLst>
                  <a:path w="143437" h="143085" extrusionOk="0">
                    <a:moveTo>
                      <a:pt x="67500" y="0"/>
                    </a:moveTo>
                    <a:lnTo>
                      <a:pt x="0" y="75937"/>
                    </a:lnTo>
                    <a:lnTo>
                      <a:pt x="75938" y="143086"/>
                    </a:lnTo>
                    <a:lnTo>
                      <a:pt x="143438" y="66797"/>
                    </a:lnTo>
                    <a:lnTo>
                      <a:pt x="67500" y="0"/>
                    </a:lnTo>
                    <a:close/>
                    <a:moveTo>
                      <a:pt x="67500" y="7383"/>
                    </a:moveTo>
                    <a:lnTo>
                      <a:pt x="93867" y="31289"/>
                    </a:lnTo>
                    <a:lnTo>
                      <a:pt x="61523" y="67500"/>
                    </a:lnTo>
                    <a:lnTo>
                      <a:pt x="73477" y="69609"/>
                    </a:lnTo>
                    <a:lnTo>
                      <a:pt x="76641" y="81211"/>
                    </a:lnTo>
                    <a:lnTo>
                      <a:pt x="109336" y="45000"/>
                    </a:lnTo>
                    <a:lnTo>
                      <a:pt x="135352" y="67852"/>
                    </a:lnTo>
                    <a:lnTo>
                      <a:pt x="75586" y="135352"/>
                    </a:lnTo>
                    <a:lnTo>
                      <a:pt x="7383" y="75937"/>
                    </a:lnTo>
                    <a:lnTo>
                      <a:pt x="67500" y="738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2" name="Google Shape;642;p33"/>
              <p:cNvSpPr/>
              <p:nvPr/>
            </p:nvSpPr>
            <p:spPr>
              <a:xfrm>
                <a:off x="11629398" y="4818473"/>
                <a:ext cx="113554" cy="113203"/>
              </a:xfrm>
              <a:custGeom>
                <a:avLst/>
                <a:gdLst/>
                <a:ahLst/>
                <a:cxnLst/>
                <a:rect l="l" t="t" r="r" b="b"/>
                <a:pathLst>
                  <a:path w="113554" h="113203" extrusionOk="0">
                    <a:moveTo>
                      <a:pt x="59766" y="76992"/>
                    </a:moveTo>
                    <a:lnTo>
                      <a:pt x="95273" y="37617"/>
                    </a:lnTo>
                    <a:lnTo>
                      <a:pt x="113555" y="53086"/>
                    </a:lnTo>
                    <a:lnTo>
                      <a:pt x="60469" y="113203"/>
                    </a:lnTo>
                    <a:lnTo>
                      <a:pt x="0" y="60469"/>
                    </a:lnTo>
                    <a:lnTo>
                      <a:pt x="53086" y="0"/>
                    </a:lnTo>
                    <a:lnTo>
                      <a:pt x="71719" y="16523"/>
                    </a:lnTo>
                    <a:lnTo>
                      <a:pt x="36562" y="57305"/>
                    </a:lnTo>
                    <a:lnTo>
                      <a:pt x="54844" y="59414"/>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643" name="Google Shape;643;p33"/>
            <p:cNvGrpSpPr/>
            <p:nvPr/>
          </p:nvGrpSpPr>
          <p:grpSpPr>
            <a:xfrm>
              <a:off x="11530257" y="4727067"/>
              <a:ext cx="143085" cy="143437"/>
              <a:chOff x="11530257" y="4727067"/>
              <a:chExt cx="143085" cy="143437"/>
            </a:xfrm>
            <a:grpFill/>
          </p:grpSpPr>
          <p:sp>
            <p:nvSpPr>
              <p:cNvPr id="644" name="Google Shape;644;p33"/>
              <p:cNvSpPr/>
              <p:nvPr/>
            </p:nvSpPr>
            <p:spPr>
              <a:xfrm>
                <a:off x="11530257" y="4727067"/>
                <a:ext cx="143085" cy="143437"/>
              </a:xfrm>
              <a:custGeom>
                <a:avLst/>
                <a:gdLst/>
                <a:ahLst/>
                <a:cxnLst/>
                <a:rect l="l" t="t" r="r" b="b"/>
                <a:pathLst>
                  <a:path w="143085" h="143437" extrusionOk="0">
                    <a:moveTo>
                      <a:pt x="67148" y="0"/>
                    </a:moveTo>
                    <a:lnTo>
                      <a:pt x="0" y="75937"/>
                    </a:lnTo>
                    <a:lnTo>
                      <a:pt x="75938" y="143437"/>
                    </a:lnTo>
                    <a:lnTo>
                      <a:pt x="143086" y="66797"/>
                    </a:lnTo>
                    <a:lnTo>
                      <a:pt x="67148" y="0"/>
                    </a:lnTo>
                    <a:close/>
                    <a:moveTo>
                      <a:pt x="67500" y="7734"/>
                    </a:moveTo>
                    <a:lnTo>
                      <a:pt x="93516" y="31289"/>
                    </a:lnTo>
                    <a:lnTo>
                      <a:pt x="61172" y="67500"/>
                    </a:lnTo>
                    <a:lnTo>
                      <a:pt x="73125" y="69609"/>
                    </a:lnTo>
                    <a:lnTo>
                      <a:pt x="76641" y="81563"/>
                    </a:lnTo>
                    <a:lnTo>
                      <a:pt x="108984" y="44648"/>
                    </a:lnTo>
                    <a:lnTo>
                      <a:pt x="135000" y="67500"/>
                    </a:lnTo>
                    <a:lnTo>
                      <a:pt x="75234" y="135000"/>
                    </a:lnTo>
                    <a:lnTo>
                      <a:pt x="7383" y="75937"/>
                    </a:lnTo>
                    <a:lnTo>
                      <a:pt x="67500" y="7734"/>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5" name="Google Shape;645;p33"/>
              <p:cNvSpPr/>
              <p:nvPr/>
            </p:nvSpPr>
            <p:spPr>
              <a:xfrm>
                <a:off x="11544671" y="4742184"/>
                <a:ext cx="113554" cy="112851"/>
              </a:xfrm>
              <a:custGeom>
                <a:avLst/>
                <a:gdLst/>
                <a:ahLst/>
                <a:cxnLst/>
                <a:rect l="l" t="t" r="r" b="b"/>
                <a:pathLst>
                  <a:path w="113554" h="112851" extrusionOk="0">
                    <a:moveTo>
                      <a:pt x="59766" y="76992"/>
                    </a:moveTo>
                    <a:lnTo>
                      <a:pt x="95273" y="36914"/>
                    </a:lnTo>
                    <a:lnTo>
                      <a:pt x="113555" y="53086"/>
                    </a:lnTo>
                    <a:lnTo>
                      <a:pt x="60469" y="112852"/>
                    </a:lnTo>
                    <a:lnTo>
                      <a:pt x="0" y="60117"/>
                    </a:lnTo>
                    <a:lnTo>
                      <a:pt x="53086" y="0"/>
                    </a:lnTo>
                    <a:lnTo>
                      <a:pt x="71719" y="16172"/>
                    </a:lnTo>
                    <a:lnTo>
                      <a:pt x="36562" y="56602"/>
                    </a:lnTo>
                    <a:lnTo>
                      <a:pt x="54844" y="5906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646" name="Google Shape;646;p33"/>
            <p:cNvGrpSpPr/>
            <p:nvPr/>
          </p:nvGrpSpPr>
          <p:grpSpPr>
            <a:xfrm>
              <a:off x="11294359" y="4494558"/>
              <a:ext cx="254530" cy="280321"/>
              <a:chOff x="11294359" y="4494558"/>
              <a:chExt cx="254530" cy="280321"/>
            </a:xfrm>
            <a:grpFill/>
          </p:grpSpPr>
          <p:sp>
            <p:nvSpPr>
              <p:cNvPr id="647" name="Google Shape;647;p33"/>
              <p:cNvSpPr/>
              <p:nvPr/>
            </p:nvSpPr>
            <p:spPr>
              <a:xfrm>
                <a:off x="11376363" y="4494558"/>
                <a:ext cx="68725" cy="68942"/>
              </a:xfrm>
              <a:custGeom>
                <a:avLst/>
                <a:gdLst/>
                <a:ahLst/>
                <a:cxnLst/>
                <a:rect l="l" t="t" r="r" b="b"/>
                <a:pathLst>
                  <a:path w="68725" h="68942" extrusionOk="0">
                    <a:moveTo>
                      <a:pt x="68113" y="41259"/>
                    </a:moveTo>
                    <a:cubicBezTo>
                      <a:pt x="71628" y="22626"/>
                      <a:pt x="59675" y="4345"/>
                      <a:pt x="41043" y="830"/>
                    </a:cubicBezTo>
                    <a:cubicBezTo>
                      <a:pt x="22410" y="-3389"/>
                      <a:pt x="4128" y="8916"/>
                      <a:pt x="613" y="27900"/>
                    </a:cubicBezTo>
                    <a:cubicBezTo>
                      <a:pt x="-2903" y="46533"/>
                      <a:pt x="9050" y="64111"/>
                      <a:pt x="27683" y="68330"/>
                    </a:cubicBezTo>
                    <a:cubicBezTo>
                      <a:pt x="46316" y="71845"/>
                      <a:pt x="64597" y="59892"/>
                      <a:pt x="68113" y="41259"/>
                    </a:cubicBezTo>
                    <a:close/>
                    <a:moveTo>
                      <a:pt x="51589" y="37744"/>
                    </a:moveTo>
                    <a:cubicBezTo>
                      <a:pt x="50183" y="47587"/>
                      <a:pt x="40691" y="53916"/>
                      <a:pt x="31199" y="51806"/>
                    </a:cubicBezTo>
                    <a:cubicBezTo>
                      <a:pt x="21355" y="49697"/>
                      <a:pt x="15027" y="40205"/>
                      <a:pt x="17136" y="31064"/>
                    </a:cubicBezTo>
                    <a:cubicBezTo>
                      <a:pt x="18543" y="21923"/>
                      <a:pt x="28035" y="15595"/>
                      <a:pt x="37878" y="17705"/>
                    </a:cubicBezTo>
                    <a:cubicBezTo>
                      <a:pt x="47371" y="18759"/>
                      <a:pt x="53699" y="28251"/>
                      <a:pt x="51589" y="37744"/>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8" name="Google Shape;648;p33"/>
              <p:cNvSpPr/>
              <p:nvPr/>
            </p:nvSpPr>
            <p:spPr>
              <a:xfrm>
                <a:off x="11294359" y="4518590"/>
                <a:ext cx="78046" cy="66093"/>
              </a:xfrm>
              <a:custGeom>
                <a:avLst/>
                <a:gdLst/>
                <a:ahLst/>
                <a:cxnLst/>
                <a:rect l="l" t="t" r="r" b="b"/>
                <a:pathLst>
                  <a:path w="78046" h="66093" extrusionOk="0">
                    <a:moveTo>
                      <a:pt x="76992" y="2461"/>
                    </a:moveTo>
                    <a:cubicBezTo>
                      <a:pt x="77695" y="1406"/>
                      <a:pt x="77695" y="352"/>
                      <a:pt x="78047" y="0"/>
                    </a:cubicBezTo>
                    <a:lnTo>
                      <a:pt x="0" y="50625"/>
                    </a:lnTo>
                    <a:lnTo>
                      <a:pt x="9844" y="66094"/>
                    </a:lnTo>
                    <a:lnTo>
                      <a:pt x="78047" y="21445"/>
                    </a:lnTo>
                    <a:cubicBezTo>
                      <a:pt x="76289" y="15820"/>
                      <a:pt x="75937" y="8789"/>
                      <a:pt x="76992" y="2461"/>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9" name="Google Shape;649;p33"/>
              <p:cNvSpPr/>
              <p:nvPr/>
            </p:nvSpPr>
            <p:spPr>
              <a:xfrm>
                <a:off x="11312640" y="4551286"/>
                <a:ext cx="79453" cy="57656"/>
              </a:xfrm>
              <a:custGeom>
                <a:avLst/>
                <a:gdLst/>
                <a:ahLst/>
                <a:cxnLst/>
                <a:rect l="l" t="t" r="r" b="b"/>
                <a:pathLst>
                  <a:path w="79453" h="57656" extrusionOk="0">
                    <a:moveTo>
                      <a:pt x="65391" y="0"/>
                    </a:moveTo>
                    <a:lnTo>
                      <a:pt x="0" y="42539"/>
                    </a:lnTo>
                    <a:lnTo>
                      <a:pt x="9844" y="57656"/>
                    </a:lnTo>
                    <a:lnTo>
                      <a:pt x="79453" y="12656"/>
                    </a:lnTo>
                    <a:cubicBezTo>
                      <a:pt x="73828" y="9492"/>
                      <a:pt x="68906" y="5273"/>
                      <a:pt x="65391"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0" name="Google Shape;650;p33"/>
              <p:cNvSpPr/>
              <p:nvPr/>
            </p:nvSpPr>
            <p:spPr>
              <a:xfrm>
                <a:off x="11402436" y="4520146"/>
                <a:ext cx="16930" cy="17535"/>
              </a:xfrm>
              <a:custGeom>
                <a:avLst/>
                <a:gdLst/>
                <a:ahLst/>
                <a:cxnLst/>
                <a:rect l="l" t="t" r="r" b="b"/>
                <a:pathLst>
                  <a:path w="16930" h="17535" extrusionOk="0">
                    <a:moveTo>
                      <a:pt x="10047" y="202"/>
                    </a:moveTo>
                    <a:cubicBezTo>
                      <a:pt x="5477" y="-853"/>
                      <a:pt x="1258" y="2311"/>
                      <a:pt x="204" y="7585"/>
                    </a:cubicBezTo>
                    <a:cubicBezTo>
                      <a:pt x="-851" y="11804"/>
                      <a:pt x="2313" y="16374"/>
                      <a:pt x="6883" y="17429"/>
                    </a:cubicBezTo>
                    <a:cubicBezTo>
                      <a:pt x="11454" y="18132"/>
                      <a:pt x="16375" y="15319"/>
                      <a:pt x="16727" y="10749"/>
                    </a:cubicBezTo>
                    <a:cubicBezTo>
                      <a:pt x="17782" y="5827"/>
                      <a:pt x="14618" y="905"/>
                      <a:pt x="10047" y="202"/>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1" name="Google Shape;651;p33"/>
              <p:cNvSpPr/>
              <p:nvPr/>
            </p:nvSpPr>
            <p:spPr>
              <a:xfrm>
                <a:off x="11446937" y="4671872"/>
                <a:ext cx="101953" cy="103007"/>
              </a:xfrm>
              <a:custGeom>
                <a:avLst/>
                <a:gdLst/>
                <a:ahLst/>
                <a:cxnLst/>
                <a:rect l="l" t="t" r="r" b="b"/>
                <a:pathLst>
                  <a:path w="101953" h="103007" extrusionOk="0">
                    <a:moveTo>
                      <a:pt x="0" y="0"/>
                    </a:moveTo>
                    <a:lnTo>
                      <a:pt x="0" y="103008"/>
                    </a:lnTo>
                    <a:lnTo>
                      <a:pt x="101953" y="103008"/>
                    </a:lnTo>
                    <a:lnTo>
                      <a:pt x="101953" y="0"/>
                    </a:lnTo>
                    <a:lnTo>
                      <a:pt x="0" y="0"/>
                    </a:lnTo>
                    <a:close/>
                    <a:moveTo>
                      <a:pt x="97031" y="97383"/>
                    </a:moveTo>
                    <a:lnTo>
                      <a:pt x="5625" y="97383"/>
                    </a:lnTo>
                    <a:lnTo>
                      <a:pt x="5625" y="5977"/>
                    </a:lnTo>
                    <a:lnTo>
                      <a:pt x="40430" y="5977"/>
                    </a:lnTo>
                    <a:lnTo>
                      <a:pt x="40430" y="55195"/>
                    </a:lnTo>
                    <a:lnTo>
                      <a:pt x="51328" y="48867"/>
                    </a:lnTo>
                    <a:lnTo>
                      <a:pt x="61172" y="55195"/>
                    </a:lnTo>
                    <a:lnTo>
                      <a:pt x="61172" y="5977"/>
                    </a:lnTo>
                    <a:lnTo>
                      <a:pt x="97031" y="5977"/>
                    </a:lnTo>
                    <a:lnTo>
                      <a:pt x="97031" y="9738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2" name="Google Shape;652;p33"/>
              <p:cNvSpPr/>
              <p:nvPr/>
            </p:nvSpPr>
            <p:spPr>
              <a:xfrm>
                <a:off x="11419163" y="4541090"/>
                <a:ext cx="94570" cy="126562"/>
              </a:xfrm>
              <a:custGeom>
                <a:avLst/>
                <a:gdLst/>
                <a:ahLst/>
                <a:cxnLst/>
                <a:rect l="l" t="t" r="r" b="b"/>
                <a:pathLst>
                  <a:path w="94570" h="126562" extrusionOk="0">
                    <a:moveTo>
                      <a:pt x="37969" y="110039"/>
                    </a:moveTo>
                    <a:cubicBezTo>
                      <a:pt x="40430" y="108281"/>
                      <a:pt x="43242" y="106875"/>
                      <a:pt x="45352" y="105820"/>
                    </a:cubicBezTo>
                    <a:lnTo>
                      <a:pt x="65039" y="126563"/>
                    </a:lnTo>
                    <a:lnTo>
                      <a:pt x="74531" y="126563"/>
                    </a:lnTo>
                    <a:lnTo>
                      <a:pt x="56953" y="99492"/>
                    </a:lnTo>
                    <a:cubicBezTo>
                      <a:pt x="62227" y="97031"/>
                      <a:pt x="66797" y="94219"/>
                      <a:pt x="72422" y="91055"/>
                    </a:cubicBezTo>
                    <a:lnTo>
                      <a:pt x="86836" y="126563"/>
                    </a:lnTo>
                    <a:lnTo>
                      <a:pt x="93164" y="126563"/>
                    </a:lnTo>
                    <a:lnTo>
                      <a:pt x="83672" y="85078"/>
                    </a:lnTo>
                    <a:cubicBezTo>
                      <a:pt x="87188" y="82969"/>
                      <a:pt x="90352" y="80859"/>
                      <a:pt x="94570" y="78750"/>
                    </a:cubicBezTo>
                    <a:cubicBezTo>
                      <a:pt x="89297" y="69258"/>
                      <a:pt x="79453" y="63281"/>
                      <a:pt x="69609" y="62227"/>
                    </a:cubicBezTo>
                    <a:lnTo>
                      <a:pt x="29531" y="0"/>
                    </a:lnTo>
                    <a:cubicBezTo>
                      <a:pt x="28125" y="5625"/>
                      <a:pt x="24961" y="10898"/>
                      <a:pt x="21094" y="15117"/>
                    </a:cubicBezTo>
                    <a:lnTo>
                      <a:pt x="52734" y="65391"/>
                    </a:lnTo>
                    <a:cubicBezTo>
                      <a:pt x="52031" y="65391"/>
                      <a:pt x="51328" y="65742"/>
                      <a:pt x="50625" y="66445"/>
                    </a:cubicBezTo>
                    <a:cubicBezTo>
                      <a:pt x="48516" y="67500"/>
                      <a:pt x="47109" y="68555"/>
                      <a:pt x="45352" y="69609"/>
                    </a:cubicBezTo>
                    <a:lnTo>
                      <a:pt x="14063" y="20742"/>
                    </a:lnTo>
                    <a:cubicBezTo>
                      <a:pt x="9844" y="23906"/>
                      <a:pt x="5273" y="26016"/>
                      <a:pt x="0" y="27070"/>
                    </a:cubicBezTo>
                    <a:lnTo>
                      <a:pt x="36211" y="82617"/>
                    </a:lnTo>
                    <a:cubicBezTo>
                      <a:pt x="32695" y="91406"/>
                      <a:pt x="33047" y="101250"/>
                      <a:pt x="37969" y="110039"/>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3" name="Google Shape;653;p33"/>
              <p:cNvSpPr/>
              <p:nvPr/>
            </p:nvSpPr>
            <p:spPr>
              <a:xfrm>
                <a:off x="11457484" y="4682770"/>
                <a:ext cx="81210" cy="81210"/>
              </a:xfrm>
              <a:custGeom>
                <a:avLst/>
                <a:gdLst/>
                <a:ahLst/>
                <a:cxnLst/>
                <a:rect l="l" t="t" r="r" b="b"/>
                <a:pathLst>
                  <a:path w="81210" h="81210" extrusionOk="0">
                    <a:moveTo>
                      <a:pt x="24609" y="53437"/>
                    </a:moveTo>
                    <a:lnTo>
                      <a:pt x="24609" y="0"/>
                    </a:lnTo>
                    <a:lnTo>
                      <a:pt x="0" y="0"/>
                    </a:lnTo>
                    <a:lnTo>
                      <a:pt x="0" y="81211"/>
                    </a:lnTo>
                    <a:lnTo>
                      <a:pt x="81211" y="81211"/>
                    </a:lnTo>
                    <a:lnTo>
                      <a:pt x="81211" y="0"/>
                    </a:lnTo>
                    <a:lnTo>
                      <a:pt x="55547" y="0"/>
                    </a:lnTo>
                    <a:lnTo>
                      <a:pt x="55547" y="54141"/>
                    </a:lnTo>
                    <a:lnTo>
                      <a:pt x="40430" y="44297"/>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654" name="Google Shape;654;p33"/>
          <p:cNvGrpSpPr/>
          <p:nvPr/>
        </p:nvGrpSpPr>
        <p:grpSpPr>
          <a:xfrm>
            <a:off x="6485164" y="3420663"/>
            <a:ext cx="664727" cy="305339"/>
            <a:chOff x="8756511" y="4611403"/>
            <a:chExt cx="665859" cy="305859"/>
          </a:xfrm>
          <a:solidFill>
            <a:srgbClr val="203752"/>
          </a:solidFill>
        </p:grpSpPr>
        <p:sp>
          <p:nvSpPr>
            <p:cNvPr id="655" name="Google Shape;655;p33"/>
            <p:cNvSpPr/>
            <p:nvPr/>
          </p:nvSpPr>
          <p:spPr>
            <a:xfrm>
              <a:off x="9356980" y="4811090"/>
              <a:ext cx="65390" cy="57304"/>
            </a:xfrm>
            <a:custGeom>
              <a:avLst/>
              <a:gdLst/>
              <a:ahLst/>
              <a:cxnLst/>
              <a:rect l="l" t="t" r="r" b="b"/>
              <a:pathLst>
                <a:path w="65390" h="57304" extrusionOk="0">
                  <a:moveTo>
                    <a:pt x="0" y="0"/>
                  </a:moveTo>
                  <a:lnTo>
                    <a:pt x="65391" y="0"/>
                  </a:lnTo>
                  <a:lnTo>
                    <a:pt x="65391" y="57305"/>
                  </a:lnTo>
                  <a:lnTo>
                    <a:pt x="24961" y="57305"/>
                  </a:lnTo>
                  <a:cubicBezTo>
                    <a:pt x="24961" y="55195"/>
                    <a:pt x="24961" y="53789"/>
                    <a:pt x="24961" y="52031"/>
                  </a:cubicBezTo>
                  <a:cubicBezTo>
                    <a:pt x="24961" y="31289"/>
                    <a:pt x="14766" y="12656"/>
                    <a:pt x="0"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6" name="Google Shape;656;p33"/>
            <p:cNvSpPr/>
            <p:nvPr/>
          </p:nvSpPr>
          <p:spPr>
            <a:xfrm>
              <a:off x="9263112" y="4806872"/>
              <a:ext cx="104765" cy="104765"/>
            </a:xfrm>
            <a:custGeom>
              <a:avLst/>
              <a:gdLst/>
              <a:ahLst/>
              <a:cxnLst/>
              <a:rect l="l" t="t" r="r" b="b"/>
              <a:pathLst>
                <a:path w="104765" h="104765" extrusionOk="0">
                  <a:moveTo>
                    <a:pt x="0" y="52383"/>
                  </a:moveTo>
                  <a:cubicBezTo>
                    <a:pt x="0" y="80859"/>
                    <a:pt x="23203" y="104766"/>
                    <a:pt x="52383" y="104766"/>
                  </a:cubicBezTo>
                  <a:cubicBezTo>
                    <a:pt x="81563" y="104766"/>
                    <a:pt x="104766" y="80859"/>
                    <a:pt x="104766" y="52383"/>
                  </a:cubicBezTo>
                  <a:cubicBezTo>
                    <a:pt x="104766" y="23203"/>
                    <a:pt x="81563" y="0"/>
                    <a:pt x="52383" y="0"/>
                  </a:cubicBezTo>
                  <a:cubicBezTo>
                    <a:pt x="23555" y="0"/>
                    <a:pt x="0" y="23555"/>
                    <a:pt x="0" y="52383"/>
                  </a:cubicBezTo>
                  <a:close/>
                  <a:moveTo>
                    <a:pt x="29180" y="52383"/>
                  </a:moveTo>
                  <a:cubicBezTo>
                    <a:pt x="29180" y="39375"/>
                    <a:pt x="39727" y="29180"/>
                    <a:pt x="52734" y="29180"/>
                  </a:cubicBezTo>
                  <a:cubicBezTo>
                    <a:pt x="65039" y="29180"/>
                    <a:pt x="75586" y="39727"/>
                    <a:pt x="75586" y="52383"/>
                  </a:cubicBezTo>
                  <a:cubicBezTo>
                    <a:pt x="75586" y="65391"/>
                    <a:pt x="65039" y="75937"/>
                    <a:pt x="52734" y="75937"/>
                  </a:cubicBezTo>
                  <a:cubicBezTo>
                    <a:pt x="39727" y="75937"/>
                    <a:pt x="29180" y="65391"/>
                    <a:pt x="29180" y="52383"/>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7" name="Google Shape;657;p33"/>
            <p:cNvSpPr/>
            <p:nvPr/>
          </p:nvSpPr>
          <p:spPr>
            <a:xfrm>
              <a:off x="8907683" y="4812145"/>
              <a:ext cx="104765" cy="105117"/>
            </a:xfrm>
            <a:custGeom>
              <a:avLst/>
              <a:gdLst/>
              <a:ahLst/>
              <a:cxnLst/>
              <a:rect l="l" t="t" r="r" b="b"/>
              <a:pathLst>
                <a:path w="104765" h="105117" extrusionOk="0">
                  <a:moveTo>
                    <a:pt x="0" y="53086"/>
                  </a:moveTo>
                  <a:cubicBezTo>
                    <a:pt x="0" y="81562"/>
                    <a:pt x="23555" y="105117"/>
                    <a:pt x="52383" y="105117"/>
                  </a:cubicBezTo>
                  <a:cubicBezTo>
                    <a:pt x="81562" y="105117"/>
                    <a:pt x="104766" y="81914"/>
                    <a:pt x="104766" y="53086"/>
                  </a:cubicBezTo>
                  <a:cubicBezTo>
                    <a:pt x="104766" y="23906"/>
                    <a:pt x="81562" y="0"/>
                    <a:pt x="52383" y="0"/>
                  </a:cubicBezTo>
                  <a:cubicBezTo>
                    <a:pt x="23555" y="0"/>
                    <a:pt x="0" y="23906"/>
                    <a:pt x="0" y="53086"/>
                  </a:cubicBezTo>
                  <a:close/>
                  <a:moveTo>
                    <a:pt x="29180" y="53086"/>
                  </a:moveTo>
                  <a:cubicBezTo>
                    <a:pt x="29180" y="40078"/>
                    <a:pt x="39727" y="29883"/>
                    <a:pt x="52734" y="29883"/>
                  </a:cubicBezTo>
                  <a:cubicBezTo>
                    <a:pt x="65039" y="29883"/>
                    <a:pt x="75586" y="40078"/>
                    <a:pt x="75586" y="53086"/>
                  </a:cubicBezTo>
                  <a:cubicBezTo>
                    <a:pt x="75586" y="65742"/>
                    <a:pt x="65039" y="75937"/>
                    <a:pt x="52734" y="75937"/>
                  </a:cubicBezTo>
                  <a:cubicBezTo>
                    <a:pt x="39727" y="75937"/>
                    <a:pt x="29180" y="65391"/>
                    <a:pt x="29180" y="53086"/>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8" name="Google Shape;658;p33"/>
            <p:cNvSpPr/>
            <p:nvPr/>
          </p:nvSpPr>
          <p:spPr>
            <a:xfrm>
              <a:off x="8811003" y="4842379"/>
              <a:ext cx="85781" cy="29179"/>
            </a:xfrm>
            <a:custGeom>
              <a:avLst/>
              <a:gdLst/>
              <a:ahLst/>
              <a:cxnLst/>
              <a:rect l="l" t="t" r="r" b="b"/>
              <a:pathLst>
                <a:path w="85781" h="29179" extrusionOk="0">
                  <a:moveTo>
                    <a:pt x="85781" y="4219"/>
                  </a:moveTo>
                  <a:cubicBezTo>
                    <a:pt x="83672" y="10547"/>
                    <a:pt x="83320" y="16172"/>
                    <a:pt x="83320" y="22852"/>
                  </a:cubicBezTo>
                  <a:cubicBezTo>
                    <a:pt x="83320" y="24961"/>
                    <a:pt x="83320" y="27070"/>
                    <a:pt x="83320" y="29180"/>
                  </a:cubicBezTo>
                  <a:lnTo>
                    <a:pt x="0" y="29180"/>
                  </a:lnTo>
                  <a:lnTo>
                    <a:pt x="0" y="0"/>
                  </a:lnTo>
                  <a:lnTo>
                    <a:pt x="85781" y="0"/>
                  </a:lnTo>
                  <a:lnTo>
                    <a:pt x="85781" y="4219"/>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9" name="Google Shape;659;p33"/>
            <p:cNvSpPr/>
            <p:nvPr/>
          </p:nvSpPr>
          <p:spPr>
            <a:xfrm>
              <a:off x="9022292" y="4842379"/>
              <a:ext cx="224296" cy="29179"/>
            </a:xfrm>
            <a:custGeom>
              <a:avLst/>
              <a:gdLst/>
              <a:ahLst/>
              <a:cxnLst/>
              <a:rect l="l" t="t" r="r" b="b"/>
              <a:pathLst>
                <a:path w="224296" h="29179" extrusionOk="0">
                  <a:moveTo>
                    <a:pt x="224297" y="0"/>
                  </a:moveTo>
                  <a:lnTo>
                    <a:pt x="224297" y="29180"/>
                  </a:lnTo>
                  <a:lnTo>
                    <a:pt x="3516" y="29180"/>
                  </a:lnTo>
                  <a:cubicBezTo>
                    <a:pt x="4219" y="27070"/>
                    <a:pt x="4219" y="24961"/>
                    <a:pt x="4219" y="22852"/>
                  </a:cubicBezTo>
                  <a:cubicBezTo>
                    <a:pt x="4219" y="14414"/>
                    <a:pt x="2461" y="7383"/>
                    <a:pt x="0" y="0"/>
                  </a:cubicBezTo>
                  <a:lnTo>
                    <a:pt x="224297"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0" name="Google Shape;660;p33"/>
            <p:cNvSpPr/>
            <p:nvPr/>
          </p:nvSpPr>
          <p:spPr>
            <a:xfrm>
              <a:off x="8811003" y="4626168"/>
              <a:ext cx="611076" cy="201093"/>
            </a:xfrm>
            <a:custGeom>
              <a:avLst/>
              <a:gdLst/>
              <a:ahLst/>
              <a:cxnLst/>
              <a:rect l="l" t="t" r="r" b="b"/>
              <a:pathLst>
                <a:path w="611076" h="201093" extrusionOk="0">
                  <a:moveTo>
                    <a:pt x="328008" y="162070"/>
                  </a:moveTo>
                  <a:lnTo>
                    <a:pt x="0" y="162070"/>
                  </a:lnTo>
                  <a:lnTo>
                    <a:pt x="0" y="201094"/>
                  </a:lnTo>
                  <a:lnTo>
                    <a:pt x="94570" y="201094"/>
                  </a:lnTo>
                  <a:cubicBezTo>
                    <a:pt x="106523" y="183867"/>
                    <a:pt x="126563" y="172617"/>
                    <a:pt x="149062" y="172617"/>
                  </a:cubicBezTo>
                  <a:cubicBezTo>
                    <a:pt x="171211" y="172617"/>
                    <a:pt x="191250" y="183867"/>
                    <a:pt x="203203" y="201094"/>
                  </a:cubicBezTo>
                  <a:lnTo>
                    <a:pt x="447188" y="201094"/>
                  </a:lnTo>
                  <a:cubicBezTo>
                    <a:pt x="458438" y="180703"/>
                    <a:pt x="479883" y="167344"/>
                    <a:pt x="504844" y="167344"/>
                  </a:cubicBezTo>
                  <a:cubicBezTo>
                    <a:pt x="516094" y="167344"/>
                    <a:pt x="526992" y="170508"/>
                    <a:pt x="536484" y="175781"/>
                  </a:cubicBezTo>
                  <a:cubicBezTo>
                    <a:pt x="555820" y="175781"/>
                    <a:pt x="598359" y="175781"/>
                    <a:pt x="610664" y="175781"/>
                  </a:cubicBezTo>
                  <a:cubicBezTo>
                    <a:pt x="618047" y="123750"/>
                    <a:pt x="523828" y="98789"/>
                    <a:pt x="523828" y="98789"/>
                  </a:cubicBezTo>
                  <a:cubicBezTo>
                    <a:pt x="523828" y="98789"/>
                    <a:pt x="491133" y="57305"/>
                    <a:pt x="454219" y="28125"/>
                  </a:cubicBezTo>
                  <a:cubicBezTo>
                    <a:pt x="434883" y="11953"/>
                    <a:pt x="418008" y="0"/>
                    <a:pt x="395859" y="0"/>
                  </a:cubicBezTo>
                  <a:cubicBezTo>
                    <a:pt x="387773" y="0"/>
                    <a:pt x="368789" y="0"/>
                    <a:pt x="343828" y="0"/>
                  </a:cubicBezTo>
                  <a:lnTo>
                    <a:pt x="349102" y="132891"/>
                  </a:lnTo>
                  <a:cubicBezTo>
                    <a:pt x="349453" y="149766"/>
                    <a:pt x="339961" y="162070"/>
                    <a:pt x="328008" y="162070"/>
                  </a:cubicBezTo>
                  <a:close/>
                  <a:moveTo>
                    <a:pt x="360352" y="23906"/>
                  </a:moveTo>
                  <a:cubicBezTo>
                    <a:pt x="360352" y="23906"/>
                    <a:pt x="385664" y="23906"/>
                    <a:pt x="401836" y="23906"/>
                  </a:cubicBezTo>
                  <a:cubicBezTo>
                    <a:pt x="434531" y="23906"/>
                    <a:pt x="487266" y="93516"/>
                    <a:pt x="487266" y="93516"/>
                  </a:cubicBezTo>
                  <a:lnTo>
                    <a:pt x="360352" y="93516"/>
                  </a:lnTo>
                  <a:lnTo>
                    <a:pt x="360352" y="23906"/>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661" name="Google Shape;661;p33"/>
            <p:cNvGrpSpPr/>
            <p:nvPr/>
          </p:nvGrpSpPr>
          <p:grpSpPr>
            <a:xfrm>
              <a:off x="8808191" y="4611403"/>
              <a:ext cx="342421" cy="167343"/>
              <a:chOff x="8808191" y="4611403"/>
              <a:chExt cx="342421" cy="167343"/>
            </a:xfrm>
            <a:grpFill/>
          </p:grpSpPr>
          <p:sp>
            <p:nvSpPr>
              <p:cNvPr id="662" name="Google Shape;662;p33"/>
              <p:cNvSpPr/>
              <p:nvPr/>
            </p:nvSpPr>
            <p:spPr>
              <a:xfrm>
                <a:off x="8873581" y="4685582"/>
                <a:ext cx="20390" cy="29882"/>
              </a:xfrm>
              <a:custGeom>
                <a:avLst/>
                <a:gdLst/>
                <a:ahLst/>
                <a:cxnLst/>
                <a:rect l="l" t="t" r="r" b="b"/>
                <a:pathLst>
                  <a:path w="20390" h="29882" extrusionOk="0">
                    <a:moveTo>
                      <a:pt x="0" y="20391"/>
                    </a:moveTo>
                    <a:cubicBezTo>
                      <a:pt x="0" y="25664"/>
                      <a:pt x="4219" y="29883"/>
                      <a:pt x="9844" y="29883"/>
                    </a:cubicBezTo>
                    <a:cubicBezTo>
                      <a:pt x="16172" y="29883"/>
                      <a:pt x="20391" y="25664"/>
                      <a:pt x="20391" y="20391"/>
                    </a:cubicBezTo>
                    <a:cubicBezTo>
                      <a:pt x="20391" y="10547"/>
                      <a:pt x="9844" y="0"/>
                      <a:pt x="9844" y="0"/>
                    </a:cubicBezTo>
                    <a:cubicBezTo>
                      <a:pt x="9844" y="0"/>
                      <a:pt x="0" y="10547"/>
                      <a:pt x="0" y="20391"/>
                    </a:cubicBezTo>
                    <a:close/>
                    <a:moveTo>
                      <a:pt x="17578" y="20391"/>
                    </a:moveTo>
                    <a:cubicBezTo>
                      <a:pt x="17578" y="22852"/>
                      <a:pt x="15469" y="24609"/>
                      <a:pt x="13008" y="24609"/>
                    </a:cubicBezTo>
                    <a:cubicBezTo>
                      <a:pt x="10898" y="24609"/>
                      <a:pt x="8789" y="22852"/>
                      <a:pt x="8789" y="20391"/>
                    </a:cubicBezTo>
                    <a:cubicBezTo>
                      <a:pt x="8789" y="16172"/>
                      <a:pt x="13008" y="11953"/>
                      <a:pt x="13008" y="11953"/>
                    </a:cubicBezTo>
                    <a:cubicBezTo>
                      <a:pt x="13008" y="11953"/>
                      <a:pt x="17578" y="16523"/>
                      <a:pt x="17578" y="20391"/>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3" name="Google Shape;663;p33"/>
              <p:cNvSpPr/>
              <p:nvPr/>
            </p:nvSpPr>
            <p:spPr>
              <a:xfrm>
                <a:off x="8808191" y="4611403"/>
                <a:ext cx="342421" cy="167343"/>
              </a:xfrm>
              <a:custGeom>
                <a:avLst/>
                <a:gdLst/>
                <a:ahLst/>
                <a:cxnLst/>
                <a:rect l="l" t="t" r="r" b="b"/>
                <a:pathLst>
                  <a:path w="342421" h="167343" extrusionOk="0">
                    <a:moveTo>
                      <a:pt x="300586" y="0"/>
                    </a:moveTo>
                    <a:lnTo>
                      <a:pt x="41484" y="0"/>
                    </a:lnTo>
                    <a:cubicBezTo>
                      <a:pt x="18633" y="0"/>
                      <a:pt x="0" y="18633"/>
                      <a:pt x="0" y="41484"/>
                    </a:cubicBezTo>
                    <a:lnTo>
                      <a:pt x="0" y="126211"/>
                    </a:lnTo>
                    <a:cubicBezTo>
                      <a:pt x="0" y="149063"/>
                      <a:pt x="18633" y="167344"/>
                      <a:pt x="41484" y="167344"/>
                    </a:cubicBezTo>
                    <a:lnTo>
                      <a:pt x="300938" y="167344"/>
                    </a:lnTo>
                    <a:cubicBezTo>
                      <a:pt x="323789" y="167344"/>
                      <a:pt x="342422" y="149063"/>
                      <a:pt x="342422" y="126211"/>
                    </a:cubicBezTo>
                    <a:lnTo>
                      <a:pt x="342422" y="41836"/>
                    </a:lnTo>
                    <a:cubicBezTo>
                      <a:pt x="342422" y="18633"/>
                      <a:pt x="323438" y="0"/>
                      <a:pt x="300586" y="0"/>
                    </a:cubicBezTo>
                    <a:close/>
                    <a:moveTo>
                      <a:pt x="65742" y="120586"/>
                    </a:moveTo>
                    <a:cubicBezTo>
                      <a:pt x="49570" y="120586"/>
                      <a:pt x="36563" y="108633"/>
                      <a:pt x="36563" y="92461"/>
                    </a:cubicBezTo>
                    <a:cubicBezTo>
                      <a:pt x="36563" y="78750"/>
                      <a:pt x="48516" y="66445"/>
                      <a:pt x="55898" y="57656"/>
                    </a:cubicBezTo>
                    <a:cubicBezTo>
                      <a:pt x="63281" y="48867"/>
                      <a:pt x="65742" y="24258"/>
                      <a:pt x="65742" y="24258"/>
                    </a:cubicBezTo>
                    <a:cubicBezTo>
                      <a:pt x="65742" y="24258"/>
                      <a:pt x="68906" y="48516"/>
                      <a:pt x="76641" y="58711"/>
                    </a:cubicBezTo>
                    <a:cubicBezTo>
                      <a:pt x="83320" y="67500"/>
                      <a:pt x="94922" y="79453"/>
                      <a:pt x="94922" y="92461"/>
                    </a:cubicBezTo>
                    <a:cubicBezTo>
                      <a:pt x="94922" y="108633"/>
                      <a:pt x="81914" y="120586"/>
                      <a:pt x="65742" y="120586"/>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664" name="Google Shape;664;p33"/>
            <p:cNvSpPr/>
            <p:nvPr/>
          </p:nvSpPr>
          <p:spPr>
            <a:xfrm>
              <a:off x="8756511" y="4643747"/>
              <a:ext cx="48164" cy="231679"/>
            </a:xfrm>
            <a:custGeom>
              <a:avLst/>
              <a:gdLst/>
              <a:ahLst/>
              <a:cxnLst/>
              <a:rect l="l" t="t" r="r" b="b"/>
              <a:pathLst>
                <a:path w="48164" h="231679" extrusionOk="0">
                  <a:moveTo>
                    <a:pt x="40430" y="0"/>
                  </a:moveTo>
                  <a:lnTo>
                    <a:pt x="40430" y="11953"/>
                  </a:lnTo>
                  <a:lnTo>
                    <a:pt x="7734" y="11953"/>
                  </a:lnTo>
                  <a:lnTo>
                    <a:pt x="7734" y="0"/>
                  </a:lnTo>
                  <a:lnTo>
                    <a:pt x="0" y="0"/>
                  </a:lnTo>
                  <a:lnTo>
                    <a:pt x="0" y="231680"/>
                  </a:lnTo>
                  <a:lnTo>
                    <a:pt x="7734" y="231680"/>
                  </a:lnTo>
                  <a:lnTo>
                    <a:pt x="7734" y="217266"/>
                  </a:lnTo>
                  <a:lnTo>
                    <a:pt x="40430" y="217266"/>
                  </a:lnTo>
                  <a:lnTo>
                    <a:pt x="40430" y="231680"/>
                  </a:lnTo>
                  <a:lnTo>
                    <a:pt x="48164" y="231680"/>
                  </a:lnTo>
                  <a:lnTo>
                    <a:pt x="48164" y="0"/>
                  </a:lnTo>
                  <a:lnTo>
                    <a:pt x="40430" y="0"/>
                  </a:lnTo>
                  <a:close/>
                  <a:moveTo>
                    <a:pt x="40430" y="21797"/>
                  </a:moveTo>
                  <a:lnTo>
                    <a:pt x="40430" y="43594"/>
                  </a:lnTo>
                  <a:lnTo>
                    <a:pt x="7734" y="43594"/>
                  </a:lnTo>
                  <a:lnTo>
                    <a:pt x="7734" y="21797"/>
                  </a:lnTo>
                  <a:lnTo>
                    <a:pt x="40430" y="21797"/>
                  </a:lnTo>
                  <a:close/>
                  <a:moveTo>
                    <a:pt x="7734" y="150820"/>
                  </a:moveTo>
                  <a:lnTo>
                    <a:pt x="40430" y="150820"/>
                  </a:lnTo>
                  <a:lnTo>
                    <a:pt x="40430" y="172617"/>
                  </a:lnTo>
                  <a:lnTo>
                    <a:pt x="7734" y="172617"/>
                  </a:lnTo>
                  <a:lnTo>
                    <a:pt x="7734" y="150820"/>
                  </a:lnTo>
                  <a:close/>
                  <a:moveTo>
                    <a:pt x="7734" y="140977"/>
                  </a:moveTo>
                  <a:lnTo>
                    <a:pt x="7734" y="120234"/>
                  </a:lnTo>
                  <a:lnTo>
                    <a:pt x="40430" y="120234"/>
                  </a:lnTo>
                  <a:lnTo>
                    <a:pt x="40430" y="140977"/>
                  </a:lnTo>
                  <a:lnTo>
                    <a:pt x="7734" y="140977"/>
                  </a:lnTo>
                  <a:close/>
                  <a:moveTo>
                    <a:pt x="40430" y="79102"/>
                  </a:moveTo>
                  <a:lnTo>
                    <a:pt x="7734" y="79102"/>
                  </a:lnTo>
                  <a:lnTo>
                    <a:pt x="7734" y="53086"/>
                  </a:lnTo>
                  <a:lnTo>
                    <a:pt x="40430" y="53086"/>
                  </a:lnTo>
                  <a:lnTo>
                    <a:pt x="40430" y="79102"/>
                  </a:lnTo>
                  <a:close/>
                  <a:moveTo>
                    <a:pt x="40430" y="88242"/>
                  </a:moveTo>
                  <a:lnTo>
                    <a:pt x="40430" y="110039"/>
                  </a:lnTo>
                  <a:lnTo>
                    <a:pt x="7734" y="110039"/>
                  </a:lnTo>
                  <a:lnTo>
                    <a:pt x="7734" y="88242"/>
                  </a:lnTo>
                  <a:lnTo>
                    <a:pt x="40430" y="88242"/>
                  </a:lnTo>
                  <a:close/>
                  <a:moveTo>
                    <a:pt x="7734" y="207773"/>
                  </a:moveTo>
                  <a:lnTo>
                    <a:pt x="7734" y="181758"/>
                  </a:lnTo>
                  <a:lnTo>
                    <a:pt x="40430" y="181758"/>
                  </a:lnTo>
                  <a:lnTo>
                    <a:pt x="40430" y="207773"/>
                  </a:lnTo>
                  <a:lnTo>
                    <a:pt x="7734" y="20777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665" name="Google Shape;665;p33"/>
          <p:cNvGrpSpPr/>
          <p:nvPr/>
        </p:nvGrpSpPr>
        <p:grpSpPr>
          <a:xfrm>
            <a:off x="5715449" y="3374939"/>
            <a:ext cx="423615" cy="395848"/>
            <a:chOff x="7681114" y="4566051"/>
            <a:chExt cx="424336" cy="396562"/>
          </a:xfrm>
          <a:solidFill>
            <a:srgbClr val="203752"/>
          </a:solidFill>
        </p:grpSpPr>
        <p:grpSp>
          <p:nvGrpSpPr>
            <p:cNvPr id="666" name="Google Shape;666;p33"/>
            <p:cNvGrpSpPr/>
            <p:nvPr/>
          </p:nvGrpSpPr>
          <p:grpSpPr>
            <a:xfrm>
              <a:off x="7681114" y="4566051"/>
              <a:ext cx="257343" cy="396562"/>
              <a:chOff x="7681114" y="4566051"/>
              <a:chExt cx="257343" cy="396562"/>
            </a:xfrm>
            <a:grpFill/>
          </p:grpSpPr>
          <p:sp>
            <p:nvSpPr>
              <p:cNvPr id="667" name="Google Shape;667;p33"/>
              <p:cNvSpPr/>
              <p:nvPr/>
            </p:nvSpPr>
            <p:spPr>
              <a:xfrm>
                <a:off x="7681114" y="4566051"/>
                <a:ext cx="257343" cy="396562"/>
              </a:xfrm>
              <a:custGeom>
                <a:avLst/>
                <a:gdLst/>
                <a:ahLst/>
                <a:cxnLst/>
                <a:rect l="l" t="t" r="r" b="b"/>
                <a:pathLst>
                  <a:path w="257343" h="396562" extrusionOk="0">
                    <a:moveTo>
                      <a:pt x="247500" y="0"/>
                    </a:moveTo>
                    <a:lnTo>
                      <a:pt x="10547" y="0"/>
                    </a:lnTo>
                    <a:cubicBezTo>
                      <a:pt x="4922" y="0"/>
                      <a:pt x="0" y="3164"/>
                      <a:pt x="0" y="8438"/>
                    </a:cubicBezTo>
                    <a:lnTo>
                      <a:pt x="0" y="388828"/>
                    </a:lnTo>
                    <a:cubicBezTo>
                      <a:pt x="0" y="393047"/>
                      <a:pt x="4570" y="396562"/>
                      <a:pt x="10547" y="396562"/>
                    </a:cubicBezTo>
                    <a:lnTo>
                      <a:pt x="247500" y="396562"/>
                    </a:lnTo>
                    <a:cubicBezTo>
                      <a:pt x="252773" y="396562"/>
                      <a:pt x="257344" y="393047"/>
                      <a:pt x="257344" y="388828"/>
                    </a:cubicBezTo>
                    <a:lnTo>
                      <a:pt x="257344" y="8438"/>
                    </a:lnTo>
                    <a:cubicBezTo>
                      <a:pt x="257344" y="3164"/>
                      <a:pt x="252773" y="0"/>
                      <a:pt x="247500" y="0"/>
                    </a:cubicBezTo>
                    <a:close/>
                    <a:moveTo>
                      <a:pt x="178945" y="37266"/>
                    </a:moveTo>
                    <a:lnTo>
                      <a:pt x="193008" y="37266"/>
                    </a:lnTo>
                    <a:lnTo>
                      <a:pt x="193008" y="52734"/>
                    </a:lnTo>
                    <a:lnTo>
                      <a:pt x="178945" y="52734"/>
                    </a:lnTo>
                    <a:lnTo>
                      <a:pt x="178945" y="37266"/>
                    </a:lnTo>
                    <a:close/>
                    <a:moveTo>
                      <a:pt x="159961" y="37266"/>
                    </a:moveTo>
                    <a:lnTo>
                      <a:pt x="173320" y="37266"/>
                    </a:lnTo>
                    <a:lnTo>
                      <a:pt x="173320" y="52734"/>
                    </a:lnTo>
                    <a:lnTo>
                      <a:pt x="159961" y="52734"/>
                    </a:lnTo>
                    <a:lnTo>
                      <a:pt x="159961" y="37266"/>
                    </a:lnTo>
                    <a:close/>
                    <a:moveTo>
                      <a:pt x="139922" y="37266"/>
                    </a:moveTo>
                    <a:lnTo>
                      <a:pt x="154336" y="37266"/>
                    </a:lnTo>
                    <a:lnTo>
                      <a:pt x="154336" y="52734"/>
                    </a:lnTo>
                    <a:lnTo>
                      <a:pt x="139922" y="52734"/>
                    </a:lnTo>
                    <a:lnTo>
                      <a:pt x="139922" y="37266"/>
                    </a:lnTo>
                    <a:close/>
                    <a:moveTo>
                      <a:pt x="119531" y="37266"/>
                    </a:moveTo>
                    <a:lnTo>
                      <a:pt x="134648" y="37266"/>
                    </a:lnTo>
                    <a:lnTo>
                      <a:pt x="134648" y="52734"/>
                    </a:lnTo>
                    <a:lnTo>
                      <a:pt x="119531" y="52734"/>
                    </a:lnTo>
                    <a:lnTo>
                      <a:pt x="119531" y="37266"/>
                    </a:lnTo>
                    <a:close/>
                    <a:moveTo>
                      <a:pt x="100547" y="37266"/>
                    </a:moveTo>
                    <a:lnTo>
                      <a:pt x="114609" y="37266"/>
                    </a:lnTo>
                    <a:lnTo>
                      <a:pt x="114609" y="52734"/>
                    </a:lnTo>
                    <a:lnTo>
                      <a:pt x="100547" y="52734"/>
                    </a:lnTo>
                    <a:lnTo>
                      <a:pt x="100547" y="37266"/>
                    </a:lnTo>
                    <a:close/>
                    <a:moveTo>
                      <a:pt x="81211" y="37266"/>
                    </a:moveTo>
                    <a:lnTo>
                      <a:pt x="94570" y="37266"/>
                    </a:lnTo>
                    <a:lnTo>
                      <a:pt x="94570" y="52734"/>
                    </a:lnTo>
                    <a:lnTo>
                      <a:pt x="81211" y="52734"/>
                    </a:lnTo>
                    <a:lnTo>
                      <a:pt x="81211" y="37266"/>
                    </a:lnTo>
                    <a:close/>
                    <a:moveTo>
                      <a:pt x="61523" y="37266"/>
                    </a:moveTo>
                    <a:lnTo>
                      <a:pt x="75586" y="37266"/>
                    </a:lnTo>
                    <a:lnTo>
                      <a:pt x="75586" y="52734"/>
                    </a:lnTo>
                    <a:lnTo>
                      <a:pt x="61523" y="52734"/>
                    </a:lnTo>
                    <a:lnTo>
                      <a:pt x="61523" y="37266"/>
                    </a:lnTo>
                    <a:close/>
                    <a:moveTo>
                      <a:pt x="34453" y="39375"/>
                    </a:moveTo>
                    <a:cubicBezTo>
                      <a:pt x="34453" y="38320"/>
                      <a:pt x="34453" y="37617"/>
                      <a:pt x="34453" y="37266"/>
                    </a:cubicBezTo>
                    <a:lnTo>
                      <a:pt x="55547" y="37266"/>
                    </a:lnTo>
                    <a:lnTo>
                      <a:pt x="55547" y="52734"/>
                    </a:lnTo>
                    <a:lnTo>
                      <a:pt x="34453" y="52734"/>
                    </a:lnTo>
                    <a:lnTo>
                      <a:pt x="34453" y="39375"/>
                    </a:lnTo>
                    <a:close/>
                    <a:moveTo>
                      <a:pt x="58359" y="138164"/>
                    </a:moveTo>
                    <a:lnTo>
                      <a:pt x="44297" y="138164"/>
                    </a:lnTo>
                    <a:cubicBezTo>
                      <a:pt x="38672" y="138164"/>
                      <a:pt x="34453" y="135000"/>
                      <a:pt x="34453" y="130430"/>
                    </a:cubicBezTo>
                    <a:lnTo>
                      <a:pt x="34453" y="127969"/>
                    </a:lnTo>
                    <a:lnTo>
                      <a:pt x="58359" y="127969"/>
                    </a:lnTo>
                    <a:lnTo>
                      <a:pt x="58359" y="138164"/>
                    </a:lnTo>
                    <a:close/>
                    <a:moveTo>
                      <a:pt x="130078" y="308672"/>
                    </a:moveTo>
                    <a:cubicBezTo>
                      <a:pt x="94219" y="308672"/>
                      <a:pt x="65039" y="279492"/>
                      <a:pt x="65039" y="243633"/>
                    </a:cubicBezTo>
                    <a:cubicBezTo>
                      <a:pt x="65039" y="207773"/>
                      <a:pt x="94219" y="178594"/>
                      <a:pt x="130078" y="178594"/>
                    </a:cubicBezTo>
                    <a:cubicBezTo>
                      <a:pt x="166289" y="178594"/>
                      <a:pt x="195469" y="207773"/>
                      <a:pt x="195469" y="243633"/>
                    </a:cubicBezTo>
                    <a:cubicBezTo>
                      <a:pt x="195469" y="279492"/>
                      <a:pt x="166641" y="308672"/>
                      <a:pt x="130078" y="308672"/>
                    </a:cubicBezTo>
                    <a:close/>
                    <a:moveTo>
                      <a:pt x="63984" y="138164"/>
                    </a:moveTo>
                    <a:lnTo>
                      <a:pt x="63984" y="127969"/>
                    </a:lnTo>
                    <a:lnTo>
                      <a:pt x="78047" y="127969"/>
                    </a:lnTo>
                    <a:lnTo>
                      <a:pt x="78047" y="138164"/>
                    </a:lnTo>
                    <a:lnTo>
                      <a:pt x="63984" y="138164"/>
                    </a:lnTo>
                    <a:close/>
                    <a:moveTo>
                      <a:pt x="83320" y="138164"/>
                    </a:moveTo>
                    <a:lnTo>
                      <a:pt x="83320" y="127969"/>
                    </a:lnTo>
                    <a:lnTo>
                      <a:pt x="96680" y="127969"/>
                    </a:lnTo>
                    <a:lnTo>
                      <a:pt x="96680" y="138164"/>
                    </a:lnTo>
                    <a:lnTo>
                      <a:pt x="83320" y="138164"/>
                    </a:lnTo>
                    <a:close/>
                    <a:moveTo>
                      <a:pt x="102656" y="138164"/>
                    </a:moveTo>
                    <a:lnTo>
                      <a:pt x="102656" y="127969"/>
                    </a:lnTo>
                    <a:lnTo>
                      <a:pt x="116719" y="127969"/>
                    </a:lnTo>
                    <a:lnTo>
                      <a:pt x="116719" y="138164"/>
                    </a:lnTo>
                    <a:lnTo>
                      <a:pt x="102656" y="138164"/>
                    </a:lnTo>
                    <a:close/>
                    <a:moveTo>
                      <a:pt x="122344" y="138164"/>
                    </a:moveTo>
                    <a:lnTo>
                      <a:pt x="122344" y="127969"/>
                    </a:lnTo>
                    <a:lnTo>
                      <a:pt x="136758" y="127969"/>
                    </a:lnTo>
                    <a:lnTo>
                      <a:pt x="136758" y="138164"/>
                    </a:lnTo>
                    <a:lnTo>
                      <a:pt x="122344" y="138164"/>
                    </a:lnTo>
                    <a:close/>
                    <a:moveTo>
                      <a:pt x="142734" y="138164"/>
                    </a:moveTo>
                    <a:lnTo>
                      <a:pt x="142734" y="127969"/>
                    </a:lnTo>
                    <a:lnTo>
                      <a:pt x="156797" y="127969"/>
                    </a:lnTo>
                    <a:lnTo>
                      <a:pt x="156797" y="138164"/>
                    </a:lnTo>
                    <a:lnTo>
                      <a:pt x="142734" y="138164"/>
                    </a:lnTo>
                    <a:close/>
                    <a:moveTo>
                      <a:pt x="162422" y="138164"/>
                    </a:moveTo>
                    <a:lnTo>
                      <a:pt x="162422" y="127969"/>
                    </a:lnTo>
                    <a:lnTo>
                      <a:pt x="175781" y="127969"/>
                    </a:lnTo>
                    <a:lnTo>
                      <a:pt x="175781" y="138164"/>
                    </a:lnTo>
                    <a:lnTo>
                      <a:pt x="162422" y="138164"/>
                    </a:lnTo>
                    <a:close/>
                    <a:moveTo>
                      <a:pt x="181758" y="138164"/>
                    </a:moveTo>
                    <a:lnTo>
                      <a:pt x="181758" y="127969"/>
                    </a:lnTo>
                    <a:lnTo>
                      <a:pt x="195820" y="127969"/>
                    </a:lnTo>
                    <a:lnTo>
                      <a:pt x="195820" y="138164"/>
                    </a:lnTo>
                    <a:lnTo>
                      <a:pt x="181758" y="138164"/>
                    </a:lnTo>
                    <a:close/>
                    <a:moveTo>
                      <a:pt x="223242" y="130430"/>
                    </a:moveTo>
                    <a:cubicBezTo>
                      <a:pt x="223242" y="135000"/>
                      <a:pt x="219023" y="138164"/>
                      <a:pt x="213398" y="138164"/>
                    </a:cubicBezTo>
                    <a:lnTo>
                      <a:pt x="201445" y="138164"/>
                    </a:lnTo>
                    <a:lnTo>
                      <a:pt x="201445" y="127969"/>
                    </a:lnTo>
                    <a:lnTo>
                      <a:pt x="223242" y="127969"/>
                    </a:lnTo>
                    <a:lnTo>
                      <a:pt x="223242" y="130430"/>
                    </a:lnTo>
                    <a:close/>
                    <a:moveTo>
                      <a:pt x="223242" y="121641"/>
                    </a:moveTo>
                    <a:lnTo>
                      <a:pt x="34453" y="121641"/>
                    </a:lnTo>
                    <a:lnTo>
                      <a:pt x="34453" y="59063"/>
                    </a:lnTo>
                    <a:lnTo>
                      <a:pt x="223242" y="59063"/>
                    </a:lnTo>
                    <a:lnTo>
                      <a:pt x="223242" y="121641"/>
                    </a:lnTo>
                    <a:close/>
                    <a:moveTo>
                      <a:pt x="223242" y="53086"/>
                    </a:moveTo>
                    <a:lnTo>
                      <a:pt x="198984" y="53086"/>
                    </a:lnTo>
                    <a:lnTo>
                      <a:pt x="198984" y="37617"/>
                    </a:lnTo>
                    <a:lnTo>
                      <a:pt x="223242" y="37617"/>
                    </a:lnTo>
                    <a:cubicBezTo>
                      <a:pt x="223242" y="37969"/>
                      <a:pt x="223242" y="38672"/>
                      <a:pt x="223242" y="39727"/>
                    </a:cubicBezTo>
                    <a:lnTo>
                      <a:pt x="223242" y="53086"/>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8" name="Google Shape;668;p33"/>
              <p:cNvSpPr/>
              <p:nvPr/>
            </p:nvSpPr>
            <p:spPr>
              <a:xfrm>
                <a:off x="7810489" y="4749215"/>
                <a:ext cx="21796" cy="19687"/>
              </a:xfrm>
              <a:custGeom>
                <a:avLst/>
                <a:gdLst/>
                <a:ahLst/>
                <a:cxnLst/>
                <a:rect l="l" t="t" r="r" b="b"/>
                <a:pathLst>
                  <a:path w="21796" h="19687" extrusionOk="0">
                    <a:moveTo>
                      <a:pt x="703" y="16523"/>
                    </a:moveTo>
                    <a:cubicBezTo>
                      <a:pt x="6328" y="16523"/>
                      <a:pt x="11602" y="17578"/>
                      <a:pt x="16172" y="19688"/>
                    </a:cubicBezTo>
                    <a:lnTo>
                      <a:pt x="21797" y="4219"/>
                    </a:lnTo>
                    <a:cubicBezTo>
                      <a:pt x="21797" y="4219"/>
                      <a:pt x="20742" y="3516"/>
                      <a:pt x="18633" y="3164"/>
                    </a:cubicBezTo>
                    <a:cubicBezTo>
                      <a:pt x="16523" y="2109"/>
                      <a:pt x="14063" y="1758"/>
                      <a:pt x="10898" y="1055"/>
                    </a:cubicBezTo>
                    <a:cubicBezTo>
                      <a:pt x="8438" y="1055"/>
                      <a:pt x="5625" y="0"/>
                      <a:pt x="3516" y="0"/>
                    </a:cubicBezTo>
                    <a:cubicBezTo>
                      <a:pt x="1406" y="0"/>
                      <a:pt x="0" y="0"/>
                      <a:pt x="0" y="0"/>
                    </a:cubicBezTo>
                    <a:lnTo>
                      <a:pt x="0" y="16523"/>
                    </a:lnTo>
                    <a:cubicBezTo>
                      <a:pt x="703" y="16523"/>
                      <a:pt x="703" y="16523"/>
                      <a:pt x="703" y="16523"/>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9" name="Google Shape;669;p33"/>
              <p:cNvSpPr/>
              <p:nvPr/>
            </p:nvSpPr>
            <p:spPr>
              <a:xfrm>
                <a:off x="7751427" y="4781208"/>
                <a:ext cx="21796" cy="23906"/>
              </a:xfrm>
              <a:custGeom>
                <a:avLst/>
                <a:gdLst/>
                <a:ahLst/>
                <a:cxnLst/>
                <a:rect l="l" t="t" r="r" b="b"/>
                <a:pathLst>
                  <a:path w="21796" h="23906" extrusionOk="0">
                    <a:moveTo>
                      <a:pt x="21797" y="8437"/>
                    </a:moveTo>
                    <a:lnTo>
                      <a:pt x="6328" y="0"/>
                    </a:lnTo>
                    <a:cubicBezTo>
                      <a:pt x="6328" y="0"/>
                      <a:pt x="3867" y="5273"/>
                      <a:pt x="2109" y="10547"/>
                    </a:cubicBezTo>
                    <a:cubicBezTo>
                      <a:pt x="703" y="15820"/>
                      <a:pt x="0" y="21797"/>
                      <a:pt x="0" y="21797"/>
                    </a:cubicBezTo>
                    <a:lnTo>
                      <a:pt x="17578" y="23906"/>
                    </a:lnTo>
                    <a:cubicBezTo>
                      <a:pt x="18281" y="18281"/>
                      <a:pt x="19688" y="13008"/>
                      <a:pt x="21797" y="8437"/>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0" name="Google Shape;670;p33"/>
              <p:cNvSpPr/>
              <p:nvPr/>
            </p:nvSpPr>
            <p:spPr>
              <a:xfrm>
                <a:off x="7761271" y="4759762"/>
                <a:ext cx="25664" cy="25664"/>
              </a:xfrm>
              <a:custGeom>
                <a:avLst/>
                <a:gdLst/>
                <a:ahLst/>
                <a:cxnLst/>
                <a:rect l="l" t="t" r="r" b="b"/>
                <a:pathLst>
                  <a:path w="25664" h="25664" extrusionOk="0">
                    <a:moveTo>
                      <a:pt x="25664" y="14063"/>
                    </a:moveTo>
                    <a:lnTo>
                      <a:pt x="15820" y="0"/>
                    </a:lnTo>
                    <a:cubicBezTo>
                      <a:pt x="15820" y="0"/>
                      <a:pt x="11250" y="3164"/>
                      <a:pt x="7383" y="7383"/>
                    </a:cubicBezTo>
                    <a:cubicBezTo>
                      <a:pt x="3164" y="10898"/>
                      <a:pt x="0" y="16172"/>
                      <a:pt x="0" y="16172"/>
                    </a:cubicBezTo>
                    <a:lnTo>
                      <a:pt x="14063" y="25664"/>
                    </a:lnTo>
                    <a:cubicBezTo>
                      <a:pt x="17227" y="21094"/>
                      <a:pt x="20742" y="17227"/>
                      <a:pt x="25664" y="14063"/>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1" name="Google Shape;671;p33"/>
              <p:cNvSpPr/>
              <p:nvPr/>
            </p:nvSpPr>
            <p:spPr>
              <a:xfrm>
                <a:off x="7830880" y="4755895"/>
                <a:ext cx="25664" cy="24960"/>
              </a:xfrm>
              <a:custGeom>
                <a:avLst/>
                <a:gdLst/>
                <a:ahLst/>
                <a:cxnLst/>
                <a:rect l="l" t="t" r="r" b="b"/>
                <a:pathLst>
                  <a:path w="25664" h="24960" extrusionOk="0">
                    <a:moveTo>
                      <a:pt x="12656" y="24961"/>
                    </a:moveTo>
                    <a:lnTo>
                      <a:pt x="25664" y="14063"/>
                    </a:lnTo>
                    <a:cubicBezTo>
                      <a:pt x="25664" y="14063"/>
                      <a:pt x="24609" y="13008"/>
                      <a:pt x="22852" y="10898"/>
                    </a:cubicBezTo>
                    <a:cubicBezTo>
                      <a:pt x="21445" y="9844"/>
                      <a:pt x="19687" y="7734"/>
                      <a:pt x="17227" y="6328"/>
                    </a:cubicBezTo>
                    <a:cubicBezTo>
                      <a:pt x="13008" y="2813"/>
                      <a:pt x="7734" y="0"/>
                      <a:pt x="7734" y="0"/>
                    </a:cubicBezTo>
                    <a:lnTo>
                      <a:pt x="0" y="15117"/>
                    </a:lnTo>
                    <a:cubicBezTo>
                      <a:pt x="5273" y="16875"/>
                      <a:pt x="9492" y="21094"/>
                      <a:pt x="12656" y="24961"/>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2" name="Google Shape;672;p33"/>
              <p:cNvSpPr/>
              <p:nvPr/>
            </p:nvSpPr>
            <p:spPr>
              <a:xfrm>
                <a:off x="7847052" y="4774879"/>
                <a:ext cx="23203" cy="24609"/>
              </a:xfrm>
              <a:custGeom>
                <a:avLst/>
                <a:gdLst/>
                <a:ahLst/>
                <a:cxnLst/>
                <a:rect l="l" t="t" r="r" b="b"/>
                <a:pathLst>
                  <a:path w="23203" h="24609" extrusionOk="0">
                    <a:moveTo>
                      <a:pt x="5977" y="24609"/>
                    </a:moveTo>
                    <a:lnTo>
                      <a:pt x="23203" y="20039"/>
                    </a:lnTo>
                    <a:cubicBezTo>
                      <a:pt x="23203" y="20039"/>
                      <a:pt x="22500" y="18984"/>
                      <a:pt x="22148" y="16875"/>
                    </a:cubicBezTo>
                    <a:cubicBezTo>
                      <a:pt x="21797" y="14766"/>
                      <a:pt x="20742" y="12305"/>
                      <a:pt x="19687" y="9492"/>
                    </a:cubicBezTo>
                    <a:cubicBezTo>
                      <a:pt x="17227" y="4219"/>
                      <a:pt x="14063" y="0"/>
                      <a:pt x="14063" y="0"/>
                    </a:cubicBezTo>
                    <a:lnTo>
                      <a:pt x="0" y="9492"/>
                    </a:lnTo>
                    <a:cubicBezTo>
                      <a:pt x="2812" y="14063"/>
                      <a:pt x="4922" y="18984"/>
                      <a:pt x="5977" y="24609"/>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3" name="Google Shape;673;p33"/>
              <p:cNvSpPr/>
              <p:nvPr/>
            </p:nvSpPr>
            <p:spPr>
              <a:xfrm>
                <a:off x="7750724" y="4802301"/>
                <a:ext cx="121179" cy="67460"/>
              </a:xfrm>
              <a:custGeom>
                <a:avLst/>
                <a:gdLst/>
                <a:ahLst/>
                <a:cxnLst/>
                <a:rect l="l" t="t" r="r" b="b"/>
                <a:pathLst>
                  <a:path w="121179" h="67460" extrusionOk="0">
                    <a:moveTo>
                      <a:pt x="103008" y="5977"/>
                    </a:moveTo>
                    <a:cubicBezTo>
                      <a:pt x="103008" y="28828"/>
                      <a:pt x="83672" y="48164"/>
                      <a:pt x="60469" y="48164"/>
                    </a:cubicBezTo>
                    <a:cubicBezTo>
                      <a:pt x="37617" y="48164"/>
                      <a:pt x="18281" y="29883"/>
                      <a:pt x="18281" y="6680"/>
                    </a:cubicBezTo>
                    <a:cubicBezTo>
                      <a:pt x="18281" y="7031"/>
                      <a:pt x="18281" y="7031"/>
                      <a:pt x="18281" y="7031"/>
                    </a:cubicBezTo>
                    <a:lnTo>
                      <a:pt x="0" y="7031"/>
                    </a:lnTo>
                    <a:cubicBezTo>
                      <a:pt x="0" y="7031"/>
                      <a:pt x="0" y="8789"/>
                      <a:pt x="0" y="10547"/>
                    </a:cubicBezTo>
                    <a:cubicBezTo>
                      <a:pt x="0" y="12656"/>
                      <a:pt x="703" y="15117"/>
                      <a:pt x="1055" y="18281"/>
                    </a:cubicBezTo>
                    <a:cubicBezTo>
                      <a:pt x="1406" y="20742"/>
                      <a:pt x="2461" y="23555"/>
                      <a:pt x="3164" y="25664"/>
                    </a:cubicBezTo>
                    <a:cubicBezTo>
                      <a:pt x="3516" y="27773"/>
                      <a:pt x="4219" y="28828"/>
                      <a:pt x="4219" y="28828"/>
                    </a:cubicBezTo>
                    <a:lnTo>
                      <a:pt x="20742" y="22500"/>
                    </a:lnTo>
                    <a:cubicBezTo>
                      <a:pt x="21445" y="24258"/>
                      <a:pt x="22500" y="25664"/>
                      <a:pt x="22852" y="26719"/>
                    </a:cubicBezTo>
                    <a:lnTo>
                      <a:pt x="6680" y="35156"/>
                    </a:lnTo>
                    <a:cubicBezTo>
                      <a:pt x="6680" y="35156"/>
                      <a:pt x="9141" y="40430"/>
                      <a:pt x="13008" y="44297"/>
                    </a:cubicBezTo>
                    <a:cubicBezTo>
                      <a:pt x="16523" y="48867"/>
                      <a:pt x="20742" y="52734"/>
                      <a:pt x="20742" y="52734"/>
                    </a:cubicBezTo>
                    <a:lnTo>
                      <a:pt x="32695" y="39375"/>
                    </a:lnTo>
                    <a:cubicBezTo>
                      <a:pt x="33750" y="40430"/>
                      <a:pt x="34805" y="41484"/>
                      <a:pt x="36211" y="42539"/>
                    </a:cubicBezTo>
                    <a:lnTo>
                      <a:pt x="26367" y="56953"/>
                    </a:lnTo>
                    <a:cubicBezTo>
                      <a:pt x="26367" y="56953"/>
                      <a:pt x="30938" y="60117"/>
                      <a:pt x="36211" y="62227"/>
                    </a:cubicBezTo>
                    <a:cubicBezTo>
                      <a:pt x="38672" y="63281"/>
                      <a:pt x="41484" y="64336"/>
                      <a:pt x="43594" y="65391"/>
                    </a:cubicBezTo>
                    <a:cubicBezTo>
                      <a:pt x="45703" y="65391"/>
                      <a:pt x="46758" y="65742"/>
                      <a:pt x="46758" y="65742"/>
                    </a:cubicBezTo>
                    <a:lnTo>
                      <a:pt x="50977" y="48516"/>
                    </a:lnTo>
                    <a:cubicBezTo>
                      <a:pt x="52383" y="48516"/>
                      <a:pt x="54141" y="48867"/>
                      <a:pt x="55547" y="48867"/>
                    </a:cubicBezTo>
                    <a:lnTo>
                      <a:pt x="53437" y="67148"/>
                    </a:lnTo>
                    <a:cubicBezTo>
                      <a:pt x="53437" y="67148"/>
                      <a:pt x="59063" y="67852"/>
                      <a:pt x="65039" y="67148"/>
                    </a:cubicBezTo>
                    <a:cubicBezTo>
                      <a:pt x="67500" y="67148"/>
                      <a:pt x="70313" y="66797"/>
                      <a:pt x="72422" y="66094"/>
                    </a:cubicBezTo>
                    <a:cubicBezTo>
                      <a:pt x="74531" y="66094"/>
                      <a:pt x="75937" y="65039"/>
                      <a:pt x="75937" y="65039"/>
                    </a:cubicBezTo>
                    <a:lnTo>
                      <a:pt x="71367" y="48516"/>
                    </a:lnTo>
                    <a:cubicBezTo>
                      <a:pt x="72773" y="47461"/>
                      <a:pt x="74531" y="47461"/>
                      <a:pt x="75937" y="46406"/>
                    </a:cubicBezTo>
                    <a:lnTo>
                      <a:pt x="82266" y="63633"/>
                    </a:lnTo>
                    <a:cubicBezTo>
                      <a:pt x="82266" y="63633"/>
                      <a:pt x="87539" y="61523"/>
                      <a:pt x="92461" y="59063"/>
                    </a:cubicBezTo>
                    <a:cubicBezTo>
                      <a:pt x="97031" y="55898"/>
                      <a:pt x="101250" y="51680"/>
                      <a:pt x="101250" y="51680"/>
                    </a:cubicBezTo>
                    <a:lnTo>
                      <a:pt x="89297" y="38672"/>
                    </a:lnTo>
                    <a:cubicBezTo>
                      <a:pt x="90352" y="37617"/>
                      <a:pt x="91406" y="36211"/>
                      <a:pt x="92461" y="35156"/>
                    </a:cubicBezTo>
                    <a:lnTo>
                      <a:pt x="106172" y="47109"/>
                    </a:lnTo>
                    <a:cubicBezTo>
                      <a:pt x="106172" y="47109"/>
                      <a:pt x="109687" y="43594"/>
                      <a:pt x="112852" y="38320"/>
                    </a:cubicBezTo>
                    <a:cubicBezTo>
                      <a:pt x="115313" y="33750"/>
                      <a:pt x="117422" y="28125"/>
                      <a:pt x="117422" y="28125"/>
                    </a:cubicBezTo>
                    <a:lnTo>
                      <a:pt x="100898" y="21797"/>
                    </a:lnTo>
                    <a:cubicBezTo>
                      <a:pt x="100898" y="20742"/>
                      <a:pt x="101602" y="19336"/>
                      <a:pt x="101953" y="17578"/>
                    </a:cubicBezTo>
                    <a:lnTo>
                      <a:pt x="119531" y="21797"/>
                    </a:lnTo>
                    <a:cubicBezTo>
                      <a:pt x="119531" y="21797"/>
                      <a:pt x="120586" y="16523"/>
                      <a:pt x="120938" y="10898"/>
                    </a:cubicBezTo>
                    <a:cubicBezTo>
                      <a:pt x="121641" y="5273"/>
                      <a:pt x="120586" y="0"/>
                      <a:pt x="120586" y="0"/>
                    </a:cubicBezTo>
                    <a:lnTo>
                      <a:pt x="103008" y="2109"/>
                    </a:lnTo>
                    <a:cubicBezTo>
                      <a:pt x="102656" y="2813"/>
                      <a:pt x="103008" y="4219"/>
                      <a:pt x="103008" y="5977"/>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4" name="Google Shape;674;p33"/>
              <p:cNvSpPr/>
              <p:nvPr/>
            </p:nvSpPr>
            <p:spPr>
              <a:xfrm>
                <a:off x="7782364" y="4749918"/>
                <a:ext cx="23554" cy="21093"/>
              </a:xfrm>
              <a:custGeom>
                <a:avLst/>
                <a:gdLst/>
                <a:ahLst/>
                <a:cxnLst/>
                <a:rect l="l" t="t" r="r" b="b"/>
                <a:pathLst>
                  <a:path w="23554" h="21093" extrusionOk="0">
                    <a:moveTo>
                      <a:pt x="23555" y="16172"/>
                    </a:moveTo>
                    <a:lnTo>
                      <a:pt x="21445" y="0"/>
                    </a:lnTo>
                    <a:cubicBezTo>
                      <a:pt x="21445" y="0"/>
                      <a:pt x="15820" y="0"/>
                      <a:pt x="10547" y="2109"/>
                    </a:cubicBezTo>
                    <a:cubicBezTo>
                      <a:pt x="5273" y="3516"/>
                      <a:pt x="0" y="6328"/>
                      <a:pt x="0" y="6328"/>
                    </a:cubicBezTo>
                    <a:lnTo>
                      <a:pt x="7734" y="21094"/>
                    </a:lnTo>
                    <a:cubicBezTo>
                      <a:pt x="12656" y="18984"/>
                      <a:pt x="17930" y="16875"/>
                      <a:pt x="23555" y="16172"/>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5" name="Google Shape;675;p33"/>
              <p:cNvSpPr/>
              <p:nvPr/>
            </p:nvSpPr>
            <p:spPr>
              <a:xfrm>
                <a:off x="7796778" y="4792106"/>
                <a:ext cx="29531" cy="29531"/>
              </a:xfrm>
              <a:custGeom>
                <a:avLst/>
                <a:gdLst/>
                <a:ahLst/>
                <a:cxnLst/>
                <a:rect l="l" t="t" r="r" b="b"/>
                <a:pathLst>
                  <a:path w="29531" h="29531" extrusionOk="0">
                    <a:moveTo>
                      <a:pt x="14414" y="29531"/>
                    </a:moveTo>
                    <a:cubicBezTo>
                      <a:pt x="6680" y="29531"/>
                      <a:pt x="0" y="23203"/>
                      <a:pt x="0" y="15117"/>
                    </a:cubicBezTo>
                    <a:cubicBezTo>
                      <a:pt x="0" y="6680"/>
                      <a:pt x="6680" y="0"/>
                      <a:pt x="14414" y="0"/>
                    </a:cubicBezTo>
                    <a:cubicBezTo>
                      <a:pt x="22852" y="0"/>
                      <a:pt x="29531" y="6680"/>
                      <a:pt x="29531" y="15117"/>
                    </a:cubicBezTo>
                    <a:cubicBezTo>
                      <a:pt x="29531" y="23555"/>
                      <a:pt x="22852" y="29531"/>
                      <a:pt x="14414" y="29531"/>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676" name="Google Shape;676;p33"/>
            <p:cNvGrpSpPr/>
            <p:nvPr/>
          </p:nvGrpSpPr>
          <p:grpSpPr>
            <a:xfrm>
              <a:off x="7942677" y="4574840"/>
              <a:ext cx="162773" cy="312539"/>
              <a:chOff x="7942677" y="4574840"/>
              <a:chExt cx="162773" cy="312539"/>
            </a:xfrm>
            <a:grpFill/>
          </p:grpSpPr>
          <p:sp>
            <p:nvSpPr>
              <p:cNvPr id="677" name="Google Shape;677;p33"/>
              <p:cNvSpPr/>
              <p:nvPr/>
            </p:nvSpPr>
            <p:spPr>
              <a:xfrm>
                <a:off x="8006661" y="4618083"/>
                <a:ext cx="98789" cy="71367"/>
              </a:xfrm>
              <a:custGeom>
                <a:avLst/>
                <a:gdLst/>
                <a:ahLst/>
                <a:cxnLst/>
                <a:rect l="l" t="t" r="r" b="b"/>
                <a:pathLst>
                  <a:path w="98789" h="71367" extrusionOk="0">
                    <a:moveTo>
                      <a:pt x="94219" y="0"/>
                    </a:moveTo>
                    <a:lnTo>
                      <a:pt x="4219" y="0"/>
                    </a:lnTo>
                    <a:cubicBezTo>
                      <a:pt x="2109" y="1055"/>
                      <a:pt x="0" y="3164"/>
                      <a:pt x="0" y="5625"/>
                    </a:cubicBezTo>
                    <a:cubicBezTo>
                      <a:pt x="0" y="9141"/>
                      <a:pt x="3164" y="11250"/>
                      <a:pt x="6328" y="11250"/>
                    </a:cubicBezTo>
                    <a:lnTo>
                      <a:pt x="7031" y="11250"/>
                    </a:lnTo>
                    <a:lnTo>
                      <a:pt x="7031" y="39375"/>
                    </a:lnTo>
                    <a:cubicBezTo>
                      <a:pt x="7031" y="43594"/>
                      <a:pt x="10195" y="47461"/>
                      <a:pt x="14766" y="47461"/>
                    </a:cubicBezTo>
                    <a:lnTo>
                      <a:pt x="21445" y="47461"/>
                    </a:lnTo>
                    <a:lnTo>
                      <a:pt x="21445" y="61172"/>
                    </a:lnTo>
                    <a:cubicBezTo>
                      <a:pt x="21445" y="66445"/>
                      <a:pt x="25664" y="71016"/>
                      <a:pt x="30938" y="71367"/>
                    </a:cubicBezTo>
                    <a:lnTo>
                      <a:pt x="67852" y="71367"/>
                    </a:lnTo>
                    <a:cubicBezTo>
                      <a:pt x="73125" y="71016"/>
                      <a:pt x="77344" y="66094"/>
                      <a:pt x="77344" y="61172"/>
                    </a:cubicBezTo>
                    <a:lnTo>
                      <a:pt x="77344" y="47812"/>
                    </a:lnTo>
                    <a:lnTo>
                      <a:pt x="84023" y="47812"/>
                    </a:lnTo>
                    <a:cubicBezTo>
                      <a:pt x="88594" y="47812"/>
                      <a:pt x="92461" y="43594"/>
                      <a:pt x="92461" y="39727"/>
                    </a:cubicBezTo>
                    <a:lnTo>
                      <a:pt x="92461" y="11602"/>
                    </a:lnTo>
                    <a:lnTo>
                      <a:pt x="92461" y="11602"/>
                    </a:lnTo>
                    <a:cubicBezTo>
                      <a:pt x="95977" y="11602"/>
                      <a:pt x="98789" y="9492"/>
                      <a:pt x="98789" y="5977"/>
                    </a:cubicBezTo>
                    <a:cubicBezTo>
                      <a:pt x="98438" y="3164"/>
                      <a:pt x="96680" y="1055"/>
                      <a:pt x="94219"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8" name="Google Shape;678;p33"/>
              <p:cNvSpPr/>
              <p:nvPr/>
            </p:nvSpPr>
            <p:spPr>
              <a:xfrm>
                <a:off x="8020372" y="4574840"/>
                <a:ext cx="15468" cy="39726"/>
              </a:xfrm>
              <a:custGeom>
                <a:avLst/>
                <a:gdLst/>
                <a:ahLst/>
                <a:cxnLst/>
                <a:rect l="l" t="t" r="r" b="b"/>
                <a:pathLst>
                  <a:path w="15468" h="39726" extrusionOk="0">
                    <a:moveTo>
                      <a:pt x="15469" y="7734"/>
                    </a:moveTo>
                    <a:cubicBezTo>
                      <a:pt x="15469" y="3516"/>
                      <a:pt x="11953" y="0"/>
                      <a:pt x="7734" y="0"/>
                    </a:cubicBezTo>
                    <a:cubicBezTo>
                      <a:pt x="3516" y="0"/>
                      <a:pt x="0" y="3516"/>
                      <a:pt x="0" y="7734"/>
                    </a:cubicBezTo>
                    <a:lnTo>
                      <a:pt x="0" y="39727"/>
                    </a:lnTo>
                    <a:lnTo>
                      <a:pt x="15469" y="39727"/>
                    </a:lnTo>
                    <a:lnTo>
                      <a:pt x="15469" y="7734"/>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9" name="Google Shape;679;p33"/>
              <p:cNvSpPr/>
              <p:nvPr/>
            </p:nvSpPr>
            <p:spPr>
              <a:xfrm>
                <a:off x="8076271" y="4574840"/>
                <a:ext cx="15117" cy="39726"/>
              </a:xfrm>
              <a:custGeom>
                <a:avLst/>
                <a:gdLst/>
                <a:ahLst/>
                <a:cxnLst/>
                <a:rect l="l" t="t" r="r" b="b"/>
                <a:pathLst>
                  <a:path w="15117" h="39726" extrusionOk="0">
                    <a:moveTo>
                      <a:pt x="15117" y="7734"/>
                    </a:moveTo>
                    <a:cubicBezTo>
                      <a:pt x="15117" y="3516"/>
                      <a:pt x="11953" y="0"/>
                      <a:pt x="7383" y="0"/>
                    </a:cubicBezTo>
                    <a:cubicBezTo>
                      <a:pt x="3164" y="0"/>
                      <a:pt x="0" y="3516"/>
                      <a:pt x="0" y="7734"/>
                    </a:cubicBezTo>
                    <a:lnTo>
                      <a:pt x="0" y="39727"/>
                    </a:lnTo>
                    <a:lnTo>
                      <a:pt x="15117" y="39727"/>
                    </a:lnTo>
                    <a:lnTo>
                      <a:pt x="15117" y="7734"/>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0" name="Google Shape;680;p33"/>
              <p:cNvSpPr/>
              <p:nvPr/>
            </p:nvSpPr>
            <p:spPr>
              <a:xfrm>
                <a:off x="7942677" y="4606311"/>
                <a:ext cx="126914" cy="281068"/>
              </a:xfrm>
              <a:custGeom>
                <a:avLst/>
                <a:gdLst/>
                <a:ahLst/>
                <a:cxnLst/>
                <a:rect l="l" t="t" r="r" b="b"/>
                <a:pathLst>
                  <a:path w="126914" h="281068" extrusionOk="0">
                    <a:moveTo>
                      <a:pt x="126914" y="138334"/>
                    </a:moveTo>
                    <a:cubicBezTo>
                      <a:pt x="126914" y="120756"/>
                      <a:pt x="126914" y="102475"/>
                      <a:pt x="121641" y="84897"/>
                    </a:cubicBezTo>
                    <a:lnTo>
                      <a:pt x="108633" y="88412"/>
                    </a:lnTo>
                    <a:cubicBezTo>
                      <a:pt x="112852" y="103881"/>
                      <a:pt x="112852" y="121108"/>
                      <a:pt x="112852" y="138334"/>
                    </a:cubicBezTo>
                    <a:cubicBezTo>
                      <a:pt x="112852" y="143959"/>
                      <a:pt x="112852" y="149584"/>
                      <a:pt x="112852" y="154858"/>
                    </a:cubicBezTo>
                    <a:cubicBezTo>
                      <a:pt x="113203" y="181225"/>
                      <a:pt x="108281" y="252944"/>
                      <a:pt x="91055" y="265951"/>
                    </a:cubicBezTo>
                    <a:cubicBezTo>
                      <a:pt x="88945" y="267006"/>
                      <a:pt x="86836" y="268061"/>
                      <a:pt x="84375" y="267006"/>
                    </a:cubicBezTo>
                    <a:cubicBezTo>
                      <a:pt x="72070" y="262787"/>
                      <a:pt x="62930" y="199506"/>
                      <a:pt x="59414" y="172787"/>
                    </a:cubicBezTo>
                    <a:cubicBezTo>
                      <a:pt x="57305" y="158725"/>
                      <a:pt x="55898" y="147826"/>
                      <a:pt x="54141" y="142201"/>
                    </a:cubicBezTo>
                    <a:cubicBezTo>
                      <a:pt x="48867" y="124623"/>
                      <a:pt x="45352" y="104936"/>
                      <a:pt x="42188" y="84897"/>
                    </a:cubicBezTo>
                    <a:cubicBezTo>
                      <a:pt x="34453" y="42358"/>
                      <a:pt x="28125" y="7905"/>
                      <a:pt x="9844" y="1225"/>
                    </a:cubicBezTo>
                    <a:cubicBezTo>
                      <a:pt x="6680" y="170"/>
                      <a:pt x="3164" y="-533"/>
                      <a:pt x="0" y="522"/>
                    </a:cubicBezTo>
                    <a:lnTo>
                      <a:pt x="0" y="14936"/>
                    </a:lnTo>
                    <a:cubicBezTo>
                      <a:pt x="1406" y="13881"/>
                      <a:pt x="3516" y="13530"/>
                      <a:pt x="5273" y="13881"/>
                    </a:cubicBezTo>
                    <a:cubicBezTo>
                      <a:pt x="15820" y="18100"/>
                      <a:pt x="22852" y="56420"/>
                      <a:pt x="28125" y="87709"/>
                    </a:cubicBezTo>
                    <a:cubicBezTo>
                      <a:pt x="31641" y="107045"/>
                      <a:pt x="35508" y="127084"/>
                      <a:pt x="40781" y="145365"/>
                    </a:cubicBezTo>
                    <a:cubicBezTo>
                      <a:pt x="41836" y="149936"/>
                      <a:pt x="43945" y="161537"/>
                      <a:pt x="45352" y="174545"/>
                    </a:cubicBezTo>
                    <a:cubicBezTo>
                      <a:pt x="53086" y="230092"/>
                      <a:pt x="60469" y="273334"/>
                      <a:pt x="80156" y="279662"/>
                    </a:cubicBezTo>
                    <a:cubicBezTo>
                      <a:pt x="82266" y="280014"/>
                      <a:pt x="84727" y="281069"/>
                      <a:pt x="86836" y="281069"/>
                    </a:cubicBezTo>
                    <a:cubicBezTo>
                      <a:pt x="91055" y="281069"/>
                      <a:pt x="95625" y="278959"/>
                      <a:pt x="99141" y="276498"/>
                    </a:cubicBezTo>
                    <a:cubicBezTo>
                      <a:pt x="127617" y="255053"/>
                      <a:pt x="126563" y="155561"/>
                      <a:pt x="126563" y="154506"/>
                    </a:cubicBezTo>
                    <a:cubicBezTo>
                      <a:pt x="126914" y="149584"/>
                      <a:pt x="126914" y="144311"/>
                      <a:pt x="126914" y="138334"/>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681" name="Google Shape;681;p33"/>
          <p:cNvGrpSpPr/>
          <p:nvPr/>
        </p:nvGrpSpPr>
        <p:grpSpPr>
          <a:xfrm>
            <a:off x="7500451" y="2400791"/>
            <a:ext cx="373426" cy="349562"/>
            <a:chOff x="10127847" y="3254935"/>
            <a:chExt cx="374062" cy="350157"/>
          </a:xfrm>
          <a:solidFill>
            <a:srgbClr val="203752"/>
          </a:solidFill>
        </p:grpSpPr>
        <p:sp>
          <p:nvSpPr>
            <p:cNvPr id="682" name="Google Shape;682;p33"/>
            <p:cNvSpPr/>
            <p:nvPr/>
          </p:nvSpPr>
          <p:spPr>
            <a:xfrm>
              <a:off x="10396792" y="3316107"/>
              <a:ext cx="105117" cy="242226"/>
            </a:xfrm>
            <a:custGeom>
              <a:avLst/>
              <a:gdLst/>
              <a:ahLst/>
              <a:cxnLst/>
              <a:rect l="l" t="t" r="r" b="b"/>
              <a:pathLst>
                <a:path w="105117" h="242226" extrusionOk="0">
                  <a:moveTo>
                    <a:pt x="89648" y="215156"/>
                  </a:moveTo>
                  <a:lnTo>
                    <a:pt x="86133" y="215156"/>
                  </a:lnTo>
                  <a:lnTo>
                    <a:pt x="86133" y="24258"/>
                  </a:lnTo>
                  <a:cubicBezTo>
                    <a:pt x="86133" y="10898"/>
                    <a:pt x="75234" y="0"/>
                    <a:pt x="61875" y="0"/>
                  </a:cubicBezTo>
                  <a:lnTo>
                    <a:pt x="0" y="0"/>
                  </a:lnTo>
                  <a:cubicBezTo>
                    <a:pt x="0" y="1055"/>
                    <a:pt x="0" y="2109"/>
                    <a:pt x="0" y="3516"/>
                  </a:cubicBezTo>
                  <a:lnTo>
                    <a:pt x="0" y="242227"/>
                  </a:lnTo>
                  <a:lnTo>
                    <a:pt x="105117" y="242227"/>
                  </a:lnTo>
                  <a:lnTo>
                    <a:pt x="105117" y="230273"/>
                  </a:lnTo>
                  <a:cubicBezTo>
                    <a:pt x="104414" y="222188"/>
                    <a:pt x="97734" y="215156"/>
                    <a:pt x="89648" y="215156"/>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3" name="Google Shape;683;p33"/>
            <p:cNvSpPr/>
            <p:nvPr/>
          </p:nvSpPr>
          <p:spPr>
            <a:xfrm>
              <a:off x="10127847" y="3571342"/>
              <a:ext cx="281601" cy="33750"/>
            </a:xfrm>
            <a:custGeom>
              <a:avLst/>
              <a:gdLst/>
              <a:ahLst/>
              <a:cxnLst/>
              <a:rect l="l" t="t" r="r" b="b"/>
              <a:pathLst>
                <a:path w="281601" h="33750" extrusionOk="0">
                  <a:moveTo>
                    <a:pt x="281602" y="33750"/>
                  </a:moveTo>
                  <a:lnTo>
                    <a:pt x="281602" y="18633"/>
                  </a:lnTo>
                  <a:cubicBezTo>
                    <a:pt x="281602" y="8086"/>
                    <a:pt x="273164" y="0"/>
                    <a:pt x="262969" y="0"/>
                  </a:cubicBezTo>
                  <a:lnTo>
                    <a:pt x="18633" y="0"/>
                  </a:lnTo>
                  <a:cubicBezTo>
                    <a:pt x="8086" y="0"/>
                    <a:pt x="0" y="8438"/>
                    <a:pt x="0" y="18633"/>
                  </a:cubicBezTo>
                  <a:lnTo>
                    <a:pt x="0" y="33750"/>
                  </a:lnTo>
                  <a:lnTo>
                    <a:pt x="281602" y="3375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4" name="Google Shape;684;p33"/>
            <p:cNvSpPr/>
            <p:nvPr/>
          </p:nvSpPr>
          <p:spPr>
            <a:xfrm>
              <a:off x="10152808" y="3289037"/>
              <a:ext cx="232734" cy="274570"/>
            </a:xfrm>
            <a:custGeom>
              <a:avLst/>
              <a:gdLst/>
              <a:ahLst/>
              <a:cxnLst/>
              <a:rect l="l" t="t" r="r" b="b"/>
              <a:pathLst>
                <a:path w="232734" h="274570" extrusionOk="0">
                  <a:moveTo>
                    <a:pt x="202500" y="0"/>
                  </a:moveTo>
                  <a:lnTo>
                    <a:pt x="188086" y="0"/>
                  </a:lnTo>
                  <a:lnTo>
                    <a:pt x="188086" y="265781"/>
                  </a:lnTo>
                  <a:lnTo>
                    <a:pt x="151875" y="265781"/>
                  </a:lnTo>
                  <a:lnTo>
                    <a:pt x="151875" y="247500"/>
                  </a:lnTo>
                  <a:lnTo>
                    <a:pt x="110391" y="247500"/>
                  </a:lnTo>
                  <a:lnTo>
                    <a:pt x="110391" y="265781"/>
                  </a:lnTo>
                  <a:lnTo>
                    <a:pt x="73828" y="265781"/>
                  </a:lnTo>
                  <a:lnTo>
                    <a:pt x="73828" y="0"/>
                  </a:lnTo>
                  <a:lnTo>
                    <a:pt x="30586" y="0"/>
                  </a:lnTo>
                  <a:cubicBezTo>
                    <a:pt x="13359" y="0"/>
                    <a:pt x="0" y="13711"/>
                    <a:pt x="0" y="30586"/>
                  </a:cubicBezTo>
                  <a:lnTo>
                    <a:pt x="0" y="274570"/>
                  </a:lnTo>
                  <a:lnTo>
                    <a:pt x="232734" y="274570"/>
                  </a:lnTo>
                  <a:lnTo>
                    <a:pt x="232734" y="30937"/>
                  </a:lnTo>
                  <a:cubicBezTo>
                    <a:pt x="232734" y="13711"/>
                    <a:pt x="219023" y="0"/>
                    <a:pt x="202500"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5" name="Google Shape;685;p33"/>
            <p:cNvSpPr/>
            <p:nvPr/>
          </p:nvSpPr>
          <p:spPr>
            <a:xfrm>
              <a:off x="10237183" y="3254935"/>
              <a:ext cx="92460" cy="288984"/>
            </a:xfrm>
            <a:custGeom>
              <a:avLst/>
              <a:gdLst/>
              <a:ahLst/>
              <a:cxnLst/>
              <a:rect l="l" t="t" r="r" b="b"/>
              <a:pathLst>
                <a:path w="92460" h="288984" extrusionOk="0">
                  <a:moveTo>
                    <a:pt x="78047" y="0"/>
                  </a:moveTo>
                  <a:lnTo>
                    <a:pt x="78047" y="15117"/>
                  </a:lnTo>
                  <a:lnTo>
                    <a:pt x="14766" y="15117"/>
                  </a:lnTo>
                  <a:lnTo>
                    <a:pt x="14766" y="0"/>
                  </a:lnTo>
                  <a:lnTo>
                    <a:pt x="0" y="0"/>
                  </a:lnTo>
                  <a:lnTo>
                    <a:pt x="0" y="288984"/>
                  </a:lnTo>
                  <a:lnTo>
                    <a:pt x="14766" y="288984"/>
                  </a:lnTo>
                  <a:lnTo>
                    <a:pt x="14766" y="270703"/>
                  </a:lnTo>
                  <a:lnTo>
                    <a:pt x="78047" y="270703"/>
                  </a:lnTo>
                  <a:lnTo>
                    <a:pt x="78047" y="288984"/>
                  </a:lnTo>
                  <a:lnTo>
                    <a:pt x="92461" y="288984"/>
                  </a:lnTo>
                  <a:lnTo>
                    <a:pt x="92461" y="0"/>
                  </a:lnTo>
                  <a:lnTo>
                    <a:pt x="78047" y="0"/>
                  </a:lnTo>
                  <a:close/>
                  <a:moveTo>
                    <a:pt x="78047" y="27422"/>
                  </a:moveTo>
                  <a:lnTo>
                    <a:pt x="78047" y="54492"/>
                  </a:lnTo>
                  <a:lnTo>
                    <a:pt x="14766" y="54492"/>
                  </a:lnTo>
                  <a:lnTo>
                    <a:pt x="14766" y="27422"/>
                  </a:lnTo>
                  <a:lnTo>
                    <a:pt x="78047" y="27422"/>
                  </a:lnTo>
                  <a:close/>
                  <a:moveTo>
                    <a:pt x="14766" y="187734"/>
                  </a:moveTo>
                  <a:lnTo>
                    <a:pt x="78047" y="187734"/>
                  </a:lnTo>
                  <a:lnTo>
                    <a:pt x="78047" y="215156"/>
                  </a:lnTo>
                  <a:lnTo>
                    <a:pt x="14766" y="215156"/>
                  </a:lnTo>
                  <a:lnTo>
                    <a:pt x="14766" y="187734"/>
                  </a:lnTo>
                  <a:close/>
                  <a:moveTo>
                    <a:pt x="14766" y="175781"/>
                  </a:moveTo>
                  <a:lnTo>
                    <a:pt x="14766" y="149766"/>
                  </a:lnTo>
                  <a:lnTo>
                    <a:pt x="78047" y="149766"/>
                  </a:lnTo>
                  <a:lnTo>
                    <a:pt x="78047" y="175781"/>
                  </a:lnTo>
                  <a:lnTo>
                    <a:pt x="14766" y="175781"/>
                  </a:lnTo>
                  <a:close/>
                  <a:moveTo>
                    <a:pt x="78047" y="98086"/>
                  </a:moveTo>
                  <a:lnTo>
                    <a:pt x="14766" y="98086"/>
                  </a:lnTo>
                  <a:lnTo>
                    <a:pt x="14766" y="66445"/>
                  </a:lnTo>
                  <a:lnTo>
                    <a:pt x="78047" y="66445"/>
                  </a:lnTo>
                  <a:lnTo>
                    <a:pt x="78047" y="98086"/>
                  </a:lnTo>
                  <a:close/>
                  <a:moveTo>
                    <a:pt x="78047" y="110742"/>
                  </a:moveTo>
                  <a:lnTo>
                    <a:pt x="78047" y="137813"/>
                  </a:lnTo>
                  <a:lnTo>
                    <a:pt x="14766" y="137813"/>
                  </a:lnTo>
                  <a:lnTo>
                    <a:pt x="14766" y="110742"/>
                  </a:lnTo>
                  <a:lnTo>
                    <a:pt x="78047" y="110742"/>
                  </a:lnTo>
                  <a:close/>
                  <a:moveTo>
                    <a:pt x="14766" y="258750"/>
                  </a:moveTo>
                  <a:lnTo>
                    <a:pt x="14766" y="227109"/>
                  </a:lnTo>
                  <a:lnTo>
                    <a:pt x="78047" y="227109"/>
                  </a:lnTo>
                  <a:lnTo>
                    <a:pt x="78047" y="258750"/>
                  </a:lnTo>
                  <a:lnTo>
                    <a:pt x="14766" y="25875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686" name="Google Shape;686;p33"/>
          <p:cNvGrpSpPr/>
          <p:nvPr/>
        </p:nvGrpSpPr>
        <p:grpSpPr>
          <a:xfrm>
            <a:off x="5707329" y="2293739"/>
            <a:ext cx="438311" cy="563667"/>
            <a:chOff x="7749669" y="3147690"/>
            <a:chExt cx="439101" cy="564627"/>
          </a:xfrm>
          <a:solidFill>
            <a:srgbClr val="203752"/>
          </a:solidFill>
        </p:grpSpPr>
        <p:sp>
          <p:nvSpPr>
            <p:cNvPr id="687" name="Google Shape;687;p33"/>
            <p:cNvSpPr/>
            <p:nvPr/>
          </p:nvSpPr>
          <p:spPr>
            <a:xfrm>
              <a:off x="7752130" y="3556576"/>
              <a:ext cx="96328" cy="12656"/>
            </a:xfrm>
            <a:custGeom>
              <a:avLst/>
              <a:gdLst/>
              <a:ahLst/>
              <a:cxnLst/>
              <a:rect l="l" t="t" r="r" b="b"/>
              <a:pathLst>
                <a:path w="96328" h="12656" extrusionOk="0">
                  <a:moveTo>
                    <a:pt x="6328" y="12656"/>
                  </a:moveTo>
                  <a:lnTo>
                    <a:pt x="90000" y="12656"/>
                  </a:lnTo>
                  <a:cubicBezTo>
                    <a:pt x="93164" y="12656"/>
                    <a:pt x="96328" y="9492"/>
                    <a:pt x="96328" y="6328"/>
                  </a:cubicBezTo>
                  <a:cubicBezTo>
                    <a:pt x="96328" y="2813"/>
                    <a:pt x="93164" y="0"/>
                    <a:pt x="90000" y="0"/>
                  </a:cubicBezTo>
                  <a:lnTo>
                    <a:pt x="6328" y="0"/>
                  </a:lnTo>
                  <a:cubicBezTo>
                    <a:pt x="3164" y="0"/>
                    <a:pt x="0" y="2461"/>
                    <a:pt x="0" y="6328"/>
                  </a:cubicBezTo>
                  <a:cubicBezTo>
                    <a:pt x="352" y="9492"/>
                    <a:pt x="3164" y="12656"/>
                    <a:pt x="6328" y="12656"/>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8" name="Google Shape;688;p33"/>
            <p:cNvSpPr/>
            <p:nvPr/>
          </p:nvSpPr>
          <p:spPr>
            <a:xfrm>
              <a:off x="7752130" y="3604037"/>
              <a:ext cx="96328" cy="13007"/>
            </a:xfrm>
            <a:custGeom>
              <a:avLst/>
              <a:gdLst/>
              <a:ahLst/>
              <a:cxnLst/>
              <a:rect l="l" t="t" r="r" b="b"/>
              <a:pathLst>
                <a:path w="96328" h="13007" extrusionOk="0">
                  <a:moveTo>
                    <a:pt x="6328" y="13008"/>
                  </a:moveTo>
                  <a:lnTo>
                    <a:pt x="90000" y="13008"/>
                  </a:lnTo>
                  <a:cubicBezTo>
                    <a:pt x="93164" y="13008"/>
                    <a:pt x="96328" y="9844"/>
                    <a:pt x="96328" y="6328"/>
                  </a:cubicBezTo>
                  <a:cubicBezTo>
                    <a:pt x="96328" y="3164"/>
                    <a:pt x="93164" y="0"/>
                    <a:pt x="90000" y="0"/>
                  </a:cubicBezTo>
                  <a:lnTo>
                    <a:pt x="6328" y="0"/>
                  </a:lnTo>
                  <a:cubicBezTo>
                    <a:pt x="3164" y="0"/>
                    <a:pt x="0" y="3164"/>
                    <a:pt x="0" y="6328"/>
                  </a:cubicBezTo>
                  <a:cubicBezTo>
                    <a:pt x="352" y="10195"/>
                    <a:pt x="3164" y="13008"/>
                    <a:pt x="6328" y="13008"/>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9" name="Google Shape;689;p33"/>
            <p:cNvSpPr/>
            <p:nvPr/>
          </p:nvSpPr>
          <p:spPr>
            <a:xfrm>
              <a:off x="7756349" y="3618451"/>
              <a:ext cx="88242" cy="33749"/>
            </a:xfrm>
            <a:custGeom>
              <a:avLst/>
              <a:gdLst/>
              <a:ahLst/>
              <a:cxnLst/>
              <a:rect l="l" t="t" r="r" b="b"/>
              <a:pathLst>
                <a:path w="88242" h="33749" extrusionOk="0">
                  <a:moveTo>
                    <a:pt x="2109" y="703"/>
                  </a:moveTo>
                  <a:cubicBezTo>
                    <a:pt x="1406" y="703"/>
                    <a:pt x="1055" y="703"/>
                    <a:pt x="0" y="0"/>
                  </a:cubicBezTo>
                  <a:lnTo>
                    <a:pt x="0" y="33398"/>
                  </a:lnTo>
                  <a:cubicBezTo>
                    <a:pt x="1055" y="33398"/>
                    <a:pt x="1406" y="33398"/>
                    <a:pt x="2109" y="33398"/>
                  </a:cubicBezTo>
                  <a:lnTo>
                    <a:pt x="85781" y="33398"/>
                  </a:lnTo>
                  <a:cubicBezTo>
                    <a:pt x="86836" y="33398"/>
                    <a:pt x="87188" y="33398"/>
                    <a:pt x="88242" y="33750"/>
                  </a:cubicBezTo>
                  <a:lnTo>
                    <a:pt x="88242" y="0"/>
                  </a:lnTo>
                  <a:cubicBezTo>
                    <a:pt x="87188" y="0"/>
                    <a:pt x="86836" y="703"/>
                    <a:pt x="85781" y="703"/>
                  </a:cubicBezTo>
                  <a:lnTo>
                    <a:pt x="2109" y="70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0" name="Google Shape;690;p33"/>
            <p:cNvSpPr/>
            <p:nvPr/>
          </p:nvSpPr>
          <p:spPr>
            <a:xfrm>
              <a:off x="7756349" y="3570990"/>
              <a:ext cx="88242" cy="31640"/>
            </a:xfrm>
            <a:custGeom>
              <a:avLst/>
              <a:gdLst/>
              <a:ahLst/>
              <a:cxnLst/>
              <a:rect l="l" t="t" r="r" b="b"/>
              <a:pathLst>
                <a:path w="88242" h="31640" extrusionOk="0">
                  <a:moveTo>
                    <a:pt x="2109" y="352"/>
                  </a:moveTo>
                  <a:cubicBezTo>
                    <a:pt x="1406" y="352"/>
                    <a:pt x="1055" y="352"/>
                    <a:pt x="0" y="0"/>
                  </a:cubicBezTo>
                  <a:lnTo>
                    <a:pt x="0" y="31641"/>
                  </a:lnTo>
                  <a:cubicBezTo>
                    <a:pt x="1055" y="31289"/>
                    <a:pt x="1406" y="31289"/>
                    <a:pt x="2109" y="31289"/>
                  </a:cubicBezTo>
                  <a:lnTo>
                    <a:pt x="85781" y="31289"/>
                  </a:lnTo>
                  <a:cubicBezTo>
                    <a:pt x="86836" y="31289"/>
                    <a:pt x="87188" y="31641"/>
                    <a:pt x="88242" y="31641"/>
                  </a:cubicBezTo>
                  <a:lnTo>
                    <a:pt x="88242" y="0"/>
                  </a:lnTo>
                  <a:cubicBezTo>
                    <a:pt x="87188" y="352"/>
                    <a:pt x="86836" y="352"/>
                    <a:pt x="85781" y="352"/>
                  </a:cubicBezTo>
                  <a:lnTo>
                    <a:pt x="2109" y="352"/>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1" name="Google Shape;691;p33"/>
            <p:cNvSpPr/>
            <p:nvPr/>
          </p:nvSpPr>
          <p:spPr>
            <a:xfrm>
              <a:off x="7752130" y="3653959"/>
              <a:ext cx="96328" cy="12656"/>
            </a:xfrm>
            <a:custGeom>
              <a:avLst/>
              <a:gdLst/>
              <a:ahLst/>
              <a:cxnLst/>
              <a:rect l="l" t="t" r="r" b="b"/>
              <a:pathLst>
                <a:path w="96328" h="12656" extrusionOk="0">
                  <a:moveTo>
                    <a:pt x="6328" y="12656"/>
                  </a:moveTo>
                  <a:lnTo>
                    <a:pt x="90000" y="12656"/>
                  </a:lnTo>
                  <a:cubicBezTo>
                    <a:pt x="93164" y="12656"/>
                    <a:pt x="96328" y="10195"/>
                    <a:pt x="96328" y="6328"/>
                  </a:cubicBezTo>
                  <a:cubicBezTo>
                    <a:pt x="96328" y="3164"/>
                    <a:pt x="93164" y="0"/>
                    <a:pt x="90000" y="0"/>
                  </a:cubicBezTo>
                  <a:lnTo>
                    <a:pt x="6328" y="0"/>
                  </a:lnTo>
                  <a:cubicBezTo>
                    <a:pt x="3164" y="0"/>
                    <a:pt x="0" y="3164"/>
                    <a:pt x="0" y="6328"/>
                  </a:cubicBezTo>
                  <a:cubicBezTo>
                    <a:pt x="352" y="9844"/>
                    <a:pt x="3164" y="12656"/>
                    <a:pt x="6328" y="12656"/>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2" name="Google Shape;692;p33"/>
            <p:cNvSpPr/>
            <p:nvPr/>
          </p:nvSpPr>
          <p:spPr>
            <a:xfrm>
              <a:off x="7749669" y="3621263"/>
              <a:ext cx="439101" cy="91054"/>
            </a:xfrm>
            <a:custGeom>
              <a:avLst/>
              <a:gdLst/>
              <a:ahLst/>
              <a:cxnLst/>
              <a:rect l="l" t="t" r="r" b="b"/>
              <a:pathLst>
                <a:path w="439101" h="91054" extrusionOk="0">
                  <a:moveTo>
                    <a:pt x="296367" y="0"/>
                  </a:moveTo>
                  <a:lnTo>
                    <a:pt x="296367" y="50977"/>
                  </a:lnTo>
                  <a:lnTo>
                    <a:pt x="0" y="50977"/>
                  </a:lnTo>
                  <a:lnTo>
                    <a:pt x="0" y="91055"/>
                  </a:lnTo>
                  <a:lnTo>
                    <a:pt x="439102" y="91055"/>
                  </a:lnTo>
                  <a:lnTo>
                    <a:pt x="439102"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3" name="Google Shape;693;p33"/>
            <p:cNvSpPr/>
            <p:nvPr/>
          </p:nvSpPr>
          <p:spPr>
            <a:xfrm>
              <a:off x="8078028" y="3504193"/>
              <a:ext cx="95976" cy="13007"/>
            </a:xfrm>
            <a:custGeom>
              <a:avLst/>
              <a:gdLst/>
              <a:ahLst/>
              <a:cxnLst/>
              <a:rect l="l" t="t" r="r" b="b"/>
              <a:pathLst>
                <a:path w="95976" h="13007" extrusionOk="0">
                  <a:moveTo>
                    <a:pt x="6328" y="13008"/>
                  </a:moveTo>
                  <a:lnTo>
                    <a:pt x="89648" y="13008"/>
                  </a:lnTo>
                  <a:cubicBezTo>
                    <a:pt x="93164" y="13008"/>
                    <a:pt x="95977" y="9844"/>
                    <a:pt x="95977" y="6328"/>
                  </a:cubicBezTo>
                  <a:cubicBezTo>
                    <a:pt x="95977" y="3164"/>
                    <a:pt x="93516" y="0"/>
                    <a:pt x="89648" y="0"/>
                  </a:cubicBezTo>
                  <a:lnTo>
                    <a:pt x="6328" y="0"/>
                  </a:lnTo>
                  <a:cubicBezTo>
                    <a:pt x="2812" y="0"/>
                    <a:pt x="0" y="3164"/>
                    <a:pt x="0" y="6328"/>
                  </a:cubicBezTo>
                  <a:cubicBezTo>
                    <a:pt x="352" y="10195"/>
                    <a:pt x="2812" y="13008"/>
                    <a:pt x="6328" y="13008"/>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4" name="Google Shape;694;p33"/>
            <p:cNvSpPr/>
            <p:nvPr/>
          </p:nvSpPr>
          <p:spPr>
            <a:xfrm>
              <a:off x="8078028" y="3552006"/>
              <a:ext cx="95976" cy="12656"/>
            </a:xfrm>
            <a:custGeom>
              <a:avLst/>
              <a:gdLst/>
              <a:ahLst/>
              <a:cxnLst/>
              <a:rect l="l" t="t" r="r" b="b"/>
              <a:pathLst>
                <a:path w="95976" h="12656" extrusionOk="0">
                  <a:moveTo>
                    <a:pt x="6328" y="12656"/>
                  </a:moveTo>
                  <a:lnTo>
                    <a:pt x="89648" y="12656"/>
                  </a:lnTo>
                  <a:cubicBezTo>
                    <a:pt x="93164" y="12656"/>
                    <a:pt x="95977" y="9844"/>
                    <a:pt x="95977" y="6328"/>
                  </a:cubicBezTo>
                  <a:cubicBezTo>
                    <a:pt x="95977" y="2813"/>
                    <a:pt x="93516" y="0"/>
                    <a:pt x="89648" y="0"/>
                  </a:cubicBezTo>
                  <a:lnTo>
                    <a:pt x="6328" y="0"/>
                  </a:lnTo>
                  <a:cubicBezTo>
                    <a:pt x="2812" y="0"/>
                    <a:pt x="0" y="2461"/>
                    <a:pt x="0" y="6328"/>
                  </a:cubicBezTo>
                  <a:cubicBezTo>
                    <a:pt x="352" y="9844"/>
                    <a:pt x="2812" y="12656"/>
                    <a:pt x="6328" y="12656"/>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5" name="Google Shape;695;p33"/>
            <p:cNvSpPr/>
            <p:nvPr/>
          </p:nvSpPr>
          <p:spPr>
            <a:xfrm>
              <a:off x="8082247" y="3566771"/>
              <a:ext cx="87890" cy="33398"/>
            </a:xfrm>
            <a:custGeom>
              <a:avLst/>
              <a:gdLst/>
              <a:ahLst/>
              <a:cxnLst/>
              <a:rect l="l" t="t" r="r" b="b"/>
              <a:pathLst>
                <a:path w="87890" h="33398" extrusionOk="0">
                  <a:moveTo>
                    <a:pt x="2109" y="0"/>
                  </a:moveTo>
                  <a:cubicBezTo>
                    <a:pt x="1406" y="0"/>
                    <a:pt x="703" y="0"/>
                    <a:pt x="0" y="0"/>
                  </a:cubicBezTo>
                  <a:lnTo>
                    <a:pt x="0" y="33398"/>
                  </a:lnTo>
                  <a:cubicBezTo>
                    <a:pt x="703" y="33398"/>
                    <a:pt x="1406" y="33398"/>
                    <a:pt x="2109" y="33398"/>
                  </a:cubicBezTo>
                  <a:lnTo>
                    <a:pt x="85430" y="33398"/>
                  </a:lnTo>
                  <a:cubicBezTo>
                    <a:pt x="86484" y="33398"/>
                    <a:pt x="87539" y="33398"/>
                    <a:pt x="87891" y="33398"/>
                  </a:cubicBezTo>
                  <a:lnTo>
                    <a:pt x="87891" y="0"/>
                  </a:lnTo>
                  <a:cubicBezTo>
                    <a:pt x="87539" y="0"/>
                    <a:pt x="86484" y="0"/>
                    <a:pt x="85430" y="0"/>
                  </a:cubicBezTo>
                  <a:lnTo>
                    <a:pt x="2109"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6" name="Google Shape;696;p33"/>
            <p:cNvSpPr/>
            <p:nvPr/>
          </p:nvSpPr>
          <p:spPr>
            <a:xfrm>
              <a:off x="8082247" y="3518959"/>
              <a:ext cx="87890" cy="31640"/>
            </a:xfrm>
            <a:custGeom>
              <a:avLst/>
              <a:gdLst/>
              <a:ahLst/>
              <a:cxnLst/>
              <a:rect l="l" t="t" r="r" b="b"/>
              <a:pathLst>
                <a:path w="87890" h="31640" extrusionOk="0">
                  <a:moveTo>
                    <a:pt x="2109" y="352"/>
                  </a:moveTo>
                  <a:cubicBezTo>
                    <a:pt x="1406" y="352"/>
                    <a:pt x="703" y="0"/>
                    <a:pt x="0" y="0"/>
                  </a:cubicBezTo>
                  <a:lnTo>
                    <a:pt x="0" y="31289"/>
                  </a:lnTo>
                  <a:cubicBezTo>
                    <a:pt x="703" y="31289"/>
                    <a:pt x="1406" y="31289"/>
                    <a:pt x="2109" y="31289"/>
                  </a:cubicBezTo>
                  <a:lnTo>
                    <a:pt x="85430" y="31289"/>
                  </a:lnTo>
                  <a:cubicBezTo>
                    <a:pt x="86484" y="31289"/>
                    <a:pt x="87539" y="31289"/>
                    <a:pt x="87891" y="31641"/>
                  </a:cubicBezTo>
                  <a:lnTo>
                    <a:pt x="87891" y="0"/>
                  </a:lnTo>
                  <a:cubicBezTo>
                    <a:pt x="87539" y="0"/>
                    <a:pt x="86484" y="352"/>
                    <a:pt x="85430" y="352"/>
                  </a:cubicBezTo>
                  <a:lnTo>
                    <a:pt x="2109" y="352"/>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7" name="Google Shape;697;p33"/>
            <p:cNvSpPr/>
            <p:nvPr/>
          </p:nvSpPr>
          <p:spPr>
            <a:xfrm>
              <a:off x="8078028" y="3601928"/>
              <a:ext cx="95976" cy="12656"/>
            </a:xfrm>
            <a:custGeom>
              <a:avLst/>
              <a:gdLst/>
              <a:ahLst/>
              <a:cxnLst/>
              <a:rect l="l" t="t" r="r" b="b"/>
              <a:pathLst>
                <a:path w="95976" h="12656" extrusionOk="0">
                  <a:moveTo>
                    <a:pt x="6328" y="12656"/>
                  </a:moveTo>
                  <a:lnTo>
                    <a:pt x="89648" y="12656"/>
                  </a:lnTo>
                  <a:cubicBezTo>
                    <a:pt x="93164" y="12656"/>
                    <a:pt x="95977" y="9492"/>
                    <a:pt x="95977" y="6328"/>
                  </a:cubicBezTo>
                  <a:cubicBezTo>
                    <a:pt x="95977" y="2813"/>
                    <a:pt x="93516" y="0"/>
                    <a:pt x="89648" y="0"/>
                  </a:cubicBezTo>
                  <a:lnTo>
                    <a:pt x="6328" y="0"/>
                  </a:lnTo>
                  <a:cubicBezTo>
                    <a:pt x="2812" y="0"/>
                    <a:pt x="0" y="2461"/>
                    <a:pt x="0" y="6328"/>
                  </a:cubicBezTo>
                  <a:cubicBezTo>
                    <a:pt x="352" y="9492"/>
                    <a:pt x="2812" y="12656"/>
                    <a:pt x="6328" y="12656"/>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698" name="Google Shape;698;p33"/>
            <p:cNvGrpSpPr/>
            <p:nvPr/>
          </p:nvGrpSpPr>
          <p:grpSpPr>
            <a:xfrm>
              <a:off x="7853732" y="3147690"/>
              <a:ext cx="189140" cy="518221"/>
              <a:chOff x="7853732" y="3147690"/>
              <a:chExt cx="189140" cy="518221"/>
            </a:xfrm>
            <a:grpFill/>
          </p:grpSpPr>
          <p:sp>
            <p:nvSpPr>
              <p:cNvPr id="699" name="Google Shape;699;p33"/>
              <p:cNvSpPr/>
              <p:nvPr/>
            </p:nvSpPr>
            <p:spPr>
              <a:xfrm>
                <a:off x="7853732" y="3299935"/>
                <a:ext cx="189140" cy="365976"/>
              </a:xfrm>
              <a:custGeom>
                <a:avLst/>
                <a:gdLst/>
                <a:ahLst/>
                <a:cxnLst/>
                <a:rect l="l" t="t" r="r" b="b"/>
                <a:pathLst>
                  <a:path w="189140" h="365976" extrusionOk="0">
                    <a:moveTo>
                      <a:pt x="139219" y="18281"/>
                    </a:moveTo>
                    <a:lnTo>
                      <a:pt x="147656" y="18281"/>
                    </a:lnTo>
                    <a:lnTo>
                      <a:pt x="147656" y="0"/>
                    </a:lnTo>
                    <a:lnTo>
                      <a:pt x="40781" y="0"/>
                    </a:lnTo>
                    <a:lnTo>
                      <a:pt x="40781" y="18281"/>
                    </a:lnTo>
                    <a:lnTo>
                      <a:pt x="49219" y="18281"/>
                    </a:lnTo>
                    <a:lnTo>
                      <a:pt x="0" y="365977"/>
                    </a:lnTo>
                    <a:lnTo>
                      <a:pt x="189141" y="365977"/>
                    </a:lnTo>
                    <a:lnTo>
                      <a:pt x="139219" y="18281"/>
                    </a:lnTo>
                    <a:close/>
                    <a:moveTo>
                      <a:pt x="167695" y="346289"/>
                    </a:moveTo>
                    <a:lnTo>
                      <a:pt x="103711" y="313242"/>
                    </a:lnTo>
                    <a:lnTo>
                      <a:pt x="158906" y="284766"/>
                    </a:lnTo>
                    <a:lnTo>
                      <a:pt x="167695" y="346289"/>
                    </a:lnTo>
                    <a:close/>
                    <a:moveTo>
                      <a:pt x="134648" y="166289"/>
                    </a:moveTo>
                    <a:lnTo>
                      <a:pt x="53437" y="166289"/>
                    </a:lnTo>
                    <a:lnTo>
                      <a:pt x="93867" y="125156"/>
                    </a:lnTo>
                    <a:lnTo>
                      <a:pt x="134648" y="166289"/>
                    </a:lnTo>
                    <a:close/>
                    <a:moveTo>
                      <a:pt x="66445" y="85078"/>
                    </a:moveTo>
                    <a:lnTo>
                      <a:pt x="121641" y="85078"/>
                    </a:lnTo>
                    <a:lnTo>
                      <a:pt x="94219" y="113203"/>
                    </a:lnTo>
                    <a:lnTo>
                      <a:pt x="66445" y="85078"/>
                    </a:lnTo>
                    <a:close/>
                    <a:moveTo>
                      <a:pt x="131836" y="184570"/>
                    </a:moveTo>
                    <a:lnTo>
                      <a:pt x="93867" y="213750"/>
                    </a:lnTo>
                    <a:lnTo>
                      <a:pt x="55898" y="184570"/>
                    </a:lnTo>
                    <a:lnTo>
                      <a:pt x="131836" y="184570"/>
                    </a:lnTo>
                    <a:close/>
                    <a:moveTo>
                      <a:pt x="147656" y="266133"/>
                    </a:moveTo>
                    <a:lnTo>
                      <a:pt x="41133" y="266133"/>
                    </a:lnTo>
                    <a:lnTo>
                      <a:pt x="94219" y="225000"/>
                    </a:lnTo>
                    <a:lnTo>
                      <a:pt x="147656" y="266133"/>
                    </a:lnTo>
                    <a:close/>
                    <a:moveTo>
                      <a:pt x="139570" y="284414"/>
                    </a:moveTo>
                    <a:lnTo>
                      <a:pt x="93867" y="307617"/>
                    </a:lnTo>
                    <a:lnTo>
                      <a:pt x="48164" y="284414"/>
                    </a:lnTo>
                    <a:lnTo>
                      <a:pt x="139570" y="284414"/>
                    </a:lnTo>
                    <a:close/>
                    <a:moveTo>
                      <a:pt x="155742" y="261562"/>
                    </a:moveTo>
                    <a:lnTo>
                      <a:pt x="101250" y="219375"/>
                    </a:lnTo>
                    <a:lnTo>
                      <a:pt x="144844" y="185625"/>
                    </a:lnTo>
                    <a:lnTo>
                      <a:pt x="155742" y="261562"/>
                    </a:lnTo>
                    <a:close/>
                    <a:moveTo>
                      <a:pt x="141328" y="160664"/>
                    </a:moveTo>
                    <a:lnTo>
                      <a:pt x="100195" y="119180"/>
                    </a:lnTo>
                    <a:lnTo>
                      <a:pt x="130781" y="87891"/>
                    </a:lnTo>
                    <a:lnTo>
                      <a:pt x="141328" y="160664"/>
                    </a:lnTo>
                    <a:close/>
                    <a:moveTo>
                      <a:pt x="67148" y="18281"/>
                    </a:moveTo>
                    <a:lnTo>
                      <a:pt x="121289" y="18281"/>
                    </a:lnTo>
                    <a:lnTo>
                      <a:pt x="127969" y="66445"/>
                    </a:lnTo>
                    <a:lnTo>
                      <a:pt x="60469" y="66445"/>
                    </a:lnTo>
                    <a:lnTo>
                      <a:pt x="67148" y="18281"/>
                    </a:lnTo>
                    <a:close/>
                    <a:moveTo>
                      <a:pt x="56953" y="87891"/>
                    </a:moveTo>
                    <a:lnTo>
                      <a:pt x="87539" y="119180"/>
                    </a:lnTo>
                    <a:lnTo>
                      <a:pt x="46406" y="160664"/>
                    </a:lnTo>
                    <a:lnTo>
                      <a:pt x="56953" y="87891"/>
                    </a:lnTo>
                    <a:close/>
                    <a:moveTo>
                      <a:pt x="43242" y="185625"/>
                    </a:moveTo>
                    <a:lnTo>
                      <a:pt x="86836" y="219375"/>
                    </a:lnTo>
                    <a:lnTo>
                      <a:pt x="32695" y="261562"/>
                    </a:lnTo>
                    <a:lnTo>
                      <a:pt x="43242" y="185625"/>
                    </a:lnTo>
                    <a:close/>
                    <a:moveTo>
                      <a:pt x="29180" y="284414"/>
                    </a:moveTo>
                    <a:lnTo>
                      <a:pt x="84375" y="312891"/>
                    </a:lnTo>
                    <a:lnTo>
                      <a:pt x="20391" y="345937"/>
                    </a:lnTo>
                    <a:lnTo>
                      <a:pt x="29180" y="284414"/>
                    </a:lnTo>
                    <a:close/>
                    <a:moveTo>
                      <a:pt x="36914" y="348047"/>
                    </a:moveTo>
                    <a:lnTo>
                      <a:pt x="94219" y="318516"/>
                    </a:lnTo>
                    <a:lnTo>
                      <a:pt x="151523" y="348047"/>
                    </a:lnTo>
                    <a:lnTo>
                      <a:pt x="36914" y="348047"/>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0" name="Google Shape;700;p33"/>
              <p:cNvSpPr/>
              <p:nvPr/>
            </p:nvSpPr>
            <p:spPr>
              <a:xfrm>
                <a:off x="7920525" y="3209232"/>
                <a:ext cx="54495" cy="71718"/>
              </a:xfrm>
              <a:custGeom>
                <a:avLst/>
                <a:gdLst/>
                <a:ahLst/>
                <a:cxnLst/>
                <a:rect l="l" t="t" r="r" b="b"/>
                <a:pathLst>
                  <a:path w="54495" h="71718" extrusionOk="0">
                    <a:moveTo>
                      <a:pt x="27425" y="71719"/>
                    </a:moveTo>
                    <a:cubicBezTo>
                      <a:pt x="27425" y="71719"/>
                      <a:pt x="54495" y="50977"/>
                      <a:pt x="54495" y="26016"/>
                    </a:cubicBezTo>
                    <a:cubicBezTo>
                      <a:pt x="54495" y="10547"/>
                      <a:pt x="42542" y="0"/>
                      <a:pt x="27425" y="0"/>
                    </a:cubicBezTo>
                    <a:cubicBezTo>
                      <a:pt x="12308" y="0"/>
                      <a:pt x="3" y="10195"/>
                      <a:pt x="3" y="26016"/>
                    </a:cubicBezTo>
                    <a:cubicBezTo>
                      <a:pt x="-348" y="50977"/>
                      <a:pt x="27425" y="71719"/>
                      <a:pt x="27425" y="71719"/>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1" name="Google Shape;701;p33"/>
              <p:cNvSpPr/>
              <p:nvPr/>
            </p:nvSpPr>
            <p:spPr>
              <a:xfrm>
                <a:off x="7881147" y="3237863"/>
                <a:ext cx="34136" cy="40275"/>
              </a:xfrm>
              <a:custGeom>
                <a:avLst/>
                <a:gdLst/>
                <a:ahLst/>
                <a:cxnLst/>
                <a:rect l="l" t="t" r="r" b="b"/>
                <a:pathLst>
                  <a:path w="34136" h="40275" extrusionOk="0">
                    <a:moveTo>
                      <a:pt x="30592" y="40275"/>
                    </a:moveTo>
                    <a:cubicBezTo>
                      <a:pt x="30592" y="40275"/>
                      <a:pt x="38326" y="20939"/>
                      <a:pt x="30944" y="7580"/>
                    </a:cubicBezTo>
                    <a:cubicBezTo>
                      <a:pt x="26373" y="197"/>
                      <a:pt x="16881" y="-2264"/>
                      <a:pt x="8444" y="2306"/>
                    </a:cubicBezTo>
                    <a:cubicBezTo>
                      <a:pt x="709" y="6525"/>
                      <a:pt x="-2455" y="15666"/>
                      <a:pt x="2116" y="24103"/>
                    </a:cubicBezTo>
                    <a:cubicBezTo>
                      <a:pt x="9850" y="37463"/>
                      <a:pt x="30592" y="40275"/>
                      <a:pt x="30592" y="40275"/>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2" name="Google Shape;702;p33"/>
              <p:cNvSpPr/>
              <p:nvPr/>
            </p:nvSpPr>
            <p:spPr>
              <a:xfrm>
                <a:off x="7977969" y="3244348"/>
                <a:ext cx="33694" cy="40118"/>
              </a:xfrm>
              <a:custGeom>
                <a:avLst/>
                <a:gdLst/>
                <a:ahLst/>
                <a:cxnLst/>
                <a:rect l="l" t="t" r="r" b="b"/>
                <a:pathLst>
                  <a:path w="33694" h="40118" extrusionOk="0">
                    <a:moveTo>
                      <a:pt x="3028" y="7424"/>
                    </a:moveTo>
                    <a:cubicBezTo>
                      <a:pt x="-4354" y="20783"/>
                      <a:pt x="4083" y="40119"/>
                      <a:pt x="4083" y="40119"/>
                    </a:cubicBezTo>
                    <a:cubicBezTo>
                      <a:pt x="4083" y="40119"/>
                      <a:pt x="24474" y="36955"/>
                      <a:pt x="31505" y="23947"/>
                    </a:cubicBezTo>
                    <a:cubicBezTo>
                      <a:pt x="36075" y="15510"/>
                      <a:pt x="33263" y="6369"/>
                      <a:pt x="25177" y="2150"/>
                    </a:cubicBezTo>
                    <a:cubicBezTo>
                      <a:pt x="17091" y="-2069"/>
                      <a:pt x="7599" y="41"/>
                      <a:pt x="3028" y="7424"/>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3" name="Google Shape;703;p33"/>
              <p:cNvSpPr/>
              <p:nvPr/>
            </p:nvSpPr>
            <p:spPr>
              <a:xfrm>
                <a:off x="7897485" y="3181361"/>
                <a:ext cx="26833" cy="33848"/>
              </a:xfrm>
              <a:custGeom>
                <a:avLst/>
                <a:gdLst/>
                <a:ahLst/>
                <a:cxnLst/>
                <a:rect l="l" t="t" r="r" b="b"/>
                <a:pathLst>
                  <a:path w="26833" h="33848" extrusionOk="0">
                    <a:moveTo>
                      <a:pt x="19527" y="33848"/>
                    </a:moveTo>
                    <a:cubicBezTo>
                      <a:pt x="19527" y="33848"/>
                      <a:pt x="29371" y="20840"/>
                      <a:pt x="26207" y="8887"/>
                    </a:cubicBezTo>
                    <a:cubicBezTo>
                      <a:pt x="24098" y="2208"/>
                      <a:pt x="16715" y="-1308"/>
                      <a:pt x="10035" y="450"/>
                    </a:cubicBezTo>
                    <a:cubicBezTo>
                      <a:pt x="2652" y="2559"/>
                      <a:pt x="-1566" y="9239"/>
                      <a:pt x="543" y="15918"/>
                    </a:cubicBezTo>
                    <a:cubicBezTo>
                      <a:pt x="4410" y="27872"/>
                      <a:pt x="19527" y="33848"/>
                      <a:pt x="19527" y="33848"/>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4" name="Google Shape;704;p33"/>
              <p:cNvSpPr/>
              <p:nvPr/>
            </p:nvSpPr>
            <p:spPr>
              <a:xfrm>
                <a:off x="7974745" y="3182575"/>
                <a:ext cx="26134" cy="34039"/>
              </a:xfrm>
              <a:custGeom>
                <a:avLst/>
                <a:gdLst/>
                <a:ahLst/>
                <a:cxnLst/>
                <a:rect l="l" t="t" r="r" b="b"/>
                <a:pathLst>
                  <a:path w="26134" h="34039" extrusionOk="0">
                    <a:moveTo>
                      <a:pt x="25588" y="16110"/>
                    </a:moveTo>
                    <a:cubicBezTo>
                      <a:pt x="27697" y="8727"/>
                      <a:pt x="23478" y="2751"/>
                      <a:pt x="16799" y="642"/>
                    </a:cubicBezTo>
                    <a:cubicBezTo>
                      <a:pt x="9416" y="-1468"/>
                      <a:pt x="2736" y="1696"/>
                      <a:pt x="627" y="9079"/>
                    </a:cubicBezTo>
                    <a:cubicBezTo>
                      <a:pt x="-2537" y="20681"/>
                      <a:pt x="7307" y="34040"/>
                      <a:pt x="7307" y="34040"/>
                    </a:cubicBezTo>
                    <a:cubicBezTo>
                      <a:pt x="7307" y="34040"/>
                      <a:pt x="22424" y="27712"/>
                      <a:pt x="25588" y="1611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5" name="Google Shape;705;p33"/>
              <p:cNvSpPr/>
              <p:nvPr/>
            </p:nvSpPr>
            <p:spPr>
              <a:xfrm>
                <a:off x="7940452" y="3147690"/>
                <a:ext cx="26148" cy="34120"/>
              </a:xfrm>
              <a:custGeom>
                <a:avLst/>
                <a:gdLst/>
                <a:ahLst/>
                <a:cxnLst/>
                <a:rect l="l" t="t" r="r" b="b"/>
                <a:pathLst>
                  <a:path w="26148" h="34120" extrusionOk="0">
                    <a:moveTo>
                      <a:pt x="26131" y="14081"/>
                    </a:moveTo>
                    <a:cubicBezTo>
                      <a:pt x="26482" y="6699"/>
                      <a:pt x="21560" y="1074"/>
                      <a:pt x="14178" y="19"/>
                    </a:cubicBezTo>
                    <a:cubicBezTo>
                      <a:pt x="7498" y="-333"/>
                      <a:pt x="467" y="4238"/>
                      <a:pt x="115" y="11269"/>
                    </a:cubicBezTo>
                    <a:cubicBezTo>
                      <a:pt x="-1291" y="23222"/>
                      <a:pt x="10662" y="34121"/>
                      <a:pt x="10662" y="34121"/>
                    </a:cubicBezTo>
                    <a:cubicBezTo>
                      <a:pt x="10662" y="34121"/>
                      <a:pt x="24373" y="26035"/>
                      <a:pt x="26131" y="14081"/>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706" name="Google Shape;706;p33"/>
          <p:cNvGrpSpPr/>
          <p:nvPr/>
        </p:nvGrpSpPr>
        <p:grpSpPr>
          <a:xfrm>
            <a:off x="8426325" y="1363572"/>
            <a:ext cx="389219" cy="426379"/>
            <a:chOff x="11207171" y="1882878"/>
            <a:chExt cx="389882" cy="427148"/>
          </a:xfrm>
          <a:solidFill>
            <a:srgbClr val="203752"/>
          </a:solidFill>
        </p:grpSpPr>
        <p:grpSp>
          <p:nvGrpSpPr>
            <p:cNvPr id="707" name="Google Shape;707;p33"/>
            <p:cNvGrpSpPr/>
            <p:nvPr/>
          </p:nvGrpSpPr>
          <p:grpSpPr>
            <a:xfrm>
              <a:off x="11248656" y="1975690"/>
              <a:ext cx="316405" cy="276328"/>
              <a:chOff x="11248656" y="1975690"/>
              <a:chExt cx="316405" cy="276328"/>
            </a:xfrm>
            <a:grpFill/>
          </p:grpSpPr>
          <p:sp>
            <p:nvSpPr>
              <p:cNvPr id="708" name="Google Shape;708;p33"/>
              <p:cNvSpPr/>
              <p:nvPr/>
            </p:nvSpPr>
            <p:spPr>
              <a:xfrm>
                <a:off x="11264124" y="1975690"/>
                <a:ext cx="81210" cy="13007"/>
              </a:xfrm>
              <a:custGeom>
                <a:avLst/>
                <a:gdLst/>
                <a:ahLst/>
                <a:cxnLst/>
                <a:rect l="l" t="t" r="r" b="b"/>
                <a:pathLst>
                  <a:path w="81210" h="13007" extrusionOk="0">
                    <a:moveTo>
                      <a:pt x="0" y="0"/>
                    </a:moveTo>
                    <a:lnTo>
                      <a:pt x="81211" y="0"/>
                    </a:lnTo>
                    <a:lnTo>
                      <a:pt x="81211" y="13008"/>
                    </a:lnTo>
                    <a:lnTo>
                      <a:pt x="0" y="13008"/>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9" name="Google Shape;709;p33"/>
              <p:cNvSpPr/>
              <p:nvPr/>
            </p:nvSpPr>
            <p:spPr>
              <a:xfrm>
                <a:off x="11468382" y="1975690"/>
                <a:ext cx="81210" cy="13007"/>
              </a:xfrm>
              <a:custGeom>
                <a:avLst/>
                <a:gdLst/>
                <a:ahLst/>
                <a:cxnLst/>
                <a:rect l="l" t="t" r="r" b="b"/>
                <a:pathLst>
                  <a:path w="81210" h="13007" extrusionOk="0">
                    <a:moveTo>
                      <a:pt x="0" y="0"/>
                    </a:moveTo>
                    <a:lnTo>
                      <a:pt x="81211" y="0"/>
                    </a:lnTo>
                    <a:lnTo>
                      <a:pt x="81211" y="13008"/>
                    </a:lnTo>
                    <a:lnTo>
                      <a:pt x="0" y="13008"/>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10" name="Google Shape;710;p33"/>
              <p:cNvSpPr/>
              <p:nvPr/>
            </p:nvSpPr>
            <p:spPr>
              <a:xfrm>
                <a:off x="11248656" y="1993620"/>
                <a:ext cx="92812" cy="258398"/>
              </a:xfrm>
              <a:custGeom>
                <a:avLst/>
                <a:gdLst/>
                <a:ahLst/>
                <a:cxnLst/>
                <a:rect l="l" t="t" r="r" b="b"/>
                <a:pathLst>
                  <a:path w="92812" h="258398" extrusionOk="0">
                    <a:moveTo>
                      <a:pt x="23555" y="0"/>
                    </a:moveTo>
                    <a:lnTo>
                      <a:pt x="0" y="258398"/>
                    </a:lnTo>
                    <a:lnTo>
                      <a:pt x="7383" y="258398"/>
                    </a:lnTo>
                    <a:lnTo>
                      <a:pt x="9844" y="225000"/>
                    </a:lnTo>
                    <a:lnTo>
                      <a:pt x="75938" y="225000"/>
                    </a:lnTo>
                    <a:lnTo>
                      <a:pt x="80156" y="178945"/>
                    </a:lnTo>
                    <a:lnTo>
                      <a:pt x="12305" y="178945"/>
                    </a:lnTo>
                    <a:lnTo>
                      <a:pt x="15469" y="148359"/>
                    </a:lnTo>
                    <a:lnTo>
                      <a:pt x="82617" y="148359"/>
                    </a:lnTo>
                    <a:lnTo>
                      <a:pt x="85781" y="113555"/>
                    </a:lnTo>
                    <a:lnTo>
                      <a:pt x="18633" y="113555"/>
                    </a:lnTo>
                    <a:lnTo>
                      <a:pt x="21094" y="82969"/>
                    </a:lnTo>
                    <a:lnTo>
                      <a:pt x="88242" y="82969"/>
                    </a:lnTo>
                    <a:lnTo>
                      <a:pt x="92812" y="33047"/>
                    </a:lnTo>
                    <a:lnTo>
                      <a:pt x="89648" y="352"/>
                    </a:lnTo>
                    <a:lnTo>
                      <a:pt x="23555" y="352"/>
                    </a:lnTo>
                    <a:close/>
                    <a:moveTo>
                      <a:pt x="24609" y="47813"/>
                    </a:moveTo>
                    <a:lnTo>
                      <a:pt x="27070" y="17227"/>
                    </a:lnTo>
                    <a:lnTo>
                      <a:pt x="86133" y="17227"/>
                    </a:lnTo>
                    <a:lnTo>
                      <a:pt x="88594" y="47813"/>
                    </a:lnTo>
                    <a:lnTo>
                      <a:pt x="24609" y="4781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11" name="Google Shape;711;p33"/>
              <p:cNvSpPr/>
              <p:nvPr/>
            </p:nvSpPr>
            <p:spPr>
              <a:xfrm>
                <a:off x="11471898" y="1993620"/>
                <a:ext cx="93164" cy="258046"/>
              </a:xfrm>
              <a:custGeom>
                <a:avLst/>
                <a:gdLst/>
                <a:ahLst/>
                <a:cxnLst/>
                <a:rect l="l" t="t" r="r" b="b"/>
                <a:pathLst>
                  <a:path w="93164" h="258046" extrusionOk="0">
                    <a:moveTo>
                      <a:pt x="70313" y="0"/>
                    </a:moveTo>
                    <a:lnTo>
                      <a:pt x="3164" y="0"/>
                    </a:lnTo>
                    <a:lnTo>
                      <a:pt x="0" y="32695"/>
                    </a:lnTo>
                    <a:lnTo>
                      <a:pt x="4570" y="82617"/>
                    </a:lnTo>
                    <a:lnTo>
                      <a:pt x="71719" y="82617"/>
                    </a:lnTo>
                    <a:lnTo>
                      <a:pt x="74883" y="113203"/>
                    </a:lnTo>
                    <a:lnTo>
                      <a:pt x="7383" y="113203"/>
                    </a:lnTo>
                    <a:lnTo>
                      <a:pt x="10547" y="148008"/>
                    </a:lnTo>
                    <a:lnTo>
                      <a:pt x="78047" y="148008"/>
                    </a:lnTo>
                    <a:lnTo>
                      <a:pt x="80508" y="178594"/>
                    </a:lnTo>
                    <a:lnTo>
                      <a:pt x="13008" y="178594"/>
                    </a:lnTo>
                    <a:lnTo>
                      <a:pt x="17227" y="224648"/>
                    </a:lnTo>
                    <a:lnTo>
                      <a:pt x="83320" y="224648"/>
                    </a:lnTo>
                    <a:lnTo>
                      <a:pt x="86484" y="258047"/>
                    </a:lnTo>
                    <a:lnTo>
                      <a:pt x="93164" y="258047"/>
                    </a:lnTo>
                    <a:lnTo>
                      <a:pt x="70313" y="0"/>
                    </a:lnTo>
                    <a:close/>
                    <a:moveTo>
                      <a:pt x="4570" y="47813"/>
                    </a:moveTo>
                    <a:lnTo>
                      <a:pt x="7734" y="17227"/>
                    </a:lnTo>
                    <a:lnTo>
                      <a:pt x="66445" y="17227"/>
                    </a:lnTo>
                    <a:lnTo>
                      <a:pt x="68906" y="47813"/>
                    </a:lnTo>
                    <a:lnTo>
                      <a:pt x="4570" y="4781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712" name="Google Shape;712;p33"/>
            <p:cNvGrpSpPr/>
            <p:nvPr/>
          </p:nvGrpSpPr>
          <p:grpSpPr>
            <a:xfrm>
              <a:off x="11207171" y="1882878"/>
              <a:ext cx="389882" cy="427148"/>
              <a:chOff x="11207171" y="1882878"/>
              <a:chExt cx="389882" cy="427148"/>
            </a:xfrm>
            <a:grpFill/>
          </p:grpSpPr>
          <p:sp>
            <p:nvSpPr>
              <p:cNvPr id="713" name="Google Shape;713;p33"/>
              <p:cNvSpPr/>
              <p:nvPr/>
            </p:nvSpPr>
            <p:spPr>
              <a:xfrm>
                <a:off x="11350609" y="1882878"/>
                <a:ext cx="111796" cy="17226"/>
              </a:xfrm>
              <a:custGeom>
                <a:avLst/>
                <a:gdLst/>
                <a:ahLst/>
                <a:cxnLst/>
                <a:rect l="l" t="t" r="r" b="b"/>
                <a:pathLst>
                  <a:path w="111796" h="17226" extrusionOk="0">
                    <a:moveTo>
                      <a:pt x="0" y="0"/>
                    </a:moveTo>
                    <a:lnTo>
                      <a:pt x="111797" y="0"/>
                    </a:lnTo>
                    <a:lnTo>
                      <a:pt x="111797" y="17227"/>
                    </a:lnTo>
                    <a:lnTo>
                      <a:pt x="0" y="17227"/>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14" name="Google Shape;714;p33"/>
              <p:cNvSpPr/>
              <p:nvPr/>
            </p:nvSpPr>
            <p:spPr>
              <a:xfrm>
                <a:off x="11238109" y="1907135"/>
                <a:ext cx="337500" cy="366328"/>
              </a:xfrm>
              <a:custGeom>
                <a:avLst/>
                <a:gdLst/>
                <a:ahLst/>
                <a:cxnLst/>
                <a:rect l="l" t="t" r="r" b="b"/>
                <a:pathLst>
                  <a:path w="337500" h="366328" extrusionOk="0">
                    <a:moveTo>
                      <a:pt x="337500" y="355430"/>
                    </a:moveTo>
                    <a:lnTo>
                      <a:pt x="246445" y="355430"/>
                    </a:lnTo>
                    <a:lnTo>
                      <a:pt x="214805" y="0"/>
                    </a:lnTo>
                    <a:lnTo>
                      <a:pt x="122695" y="0"/>
                    </a:lnTo>
                    <a:lnTo>
                      <a:pt x="91055" y="355430"/>
                    </a:lnTo>
                    <a:lnTo>
                      <a:pt x="0" y="355430"/>
                    </a:lnTo>
                    <a:lnTo>
                      <a:pt x="0" y="366328"/>
                    </a:lnTo>
                    <a:lnTo>
                      <a:pt x="337148" y="366328"/>
                    </a:lnTo>
                    <a:lnTo>
                      <a:pt x="337148" y="355430"/>
                    </a:lnTo>
                    <a:close/>
                    <a:moveTo>
                      <a:pt x="128672" y="23906"/>
                    </a:moveTo>
                    <a:lnTo>
                      <a:pt x="209883" y="23906"/>
                    </a:lnTo>
                    <a:lnTo>
                      <a:pt x="213398" y="66445"/>
                    </a:lnTo>
                    <a:lnTo>
                      <a:pt x="124453" y="66445"/>
                    </a:lnTo>
                    <a:lnTo>
                      <a:pt x="128672" y="23906"/>
                    </a:lnTo>
                    <a:close/>
                    <a:moveTo>
                      <a:pt x="120234" y="113555"/>
                    </a:moveTo>
                    <a:lnTo>
                      <a:pt x="217266" y="113555"/>
                    </a:lnTo>
                    <a:lnTo>
                      <a:pt x="220781" y="156094"/>
                    </a:lnTo>
                    <a:lnTo>
                      <a:pt x="116719" y="156094"/>
                    </a:lnTo>
                    <a:lnTo>
                      <a:pt x="120234" y="113555"/>
                    </a:lnTo>
                    <a:close/>
                    <a:moveTo>
                      <a:pt x="112500" y="203555"/>
                    </a:moveTo>
                    <a:lnTo>
                      <a:pt x="225703" y="203555"/>
                    </a:lnTo>
                    <a:lnTo>
                      <a:pt x="229219" y="246094"/>
                    </a:lnTo>
                    <a:lnTo>
                      <a:pt x="108281" y="246094"/>
                    </a:lnTo>
                    <a:lnTo>
                      <a:pt x="112500" y="203555"/>
                    </a:lnTo>
                    <a:close/>
                    <a:moveTo>
                      <a:pt x="100547" y="355430"/>
                    </a:moveTo>
                    <a:lnTo>
                      <a:pt x="104766" y="310078"/>
                    </a:lnTo>
                    <a:lnTo>
                      <a:pt x="233086" y="310078"/>
                    </a:lnTo>
                    <a:lnTo>
                      <a:pt x="237305" y="355430"/>
                    </a:lnTo>
                    <a:lnTo>
                      <a:pt x="100547" y="35543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15" name="Google Shape;715;p33"/>
              <p:cNvSpPr/>
              <p:nvPr/>
            </p:nvSpPr>
            <p:spPr>
              <a:xfrm>
                <a:off x="11225101" y="2281198"/>
                <a:ext cx="363164" cy="10898"/>
              </a:xfrm>
              <a:custGeom>
                <a:avLst/>
                <a:gdLst/>
                <a:ahLst/>
                <a:cxnLst/>
                <a:rect l="l" t="t" r="r" b="b"/>
                <a:pathLst>
                  <a:path w="363164" h="10898" extrusionOk="0">
                    <a:moveTo>
                      <a:pt x="0" y="0"/>
                    </a:moveTo>
                    <a:lnTo>
                      <a:pt x="363164" y="0"/>
                    </a:lnTo>
                    <a:lnTo>
                      <a:pt x="363164" y="10898"/>
                    </a:lnTo>
                    <a:lnTo>
                      <a:pt x="0" y="10898"/>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16" name="Google Shape;716;p33"/>
              <p:cNvSpPr/>
              <p:nvPr/>
            </p:nvSpPr>
            <p:spPr>
              <a:xfrm>
                <a:off x="11207171" y="2299831"/>
                <a:ext cx="389882" cy="10195"/>
              </a:xfrm>
              <a:custGeom>
                <a:avLst/>
                <a:gdLst/>
                <a:ahLst/>
                <a:cxnLst/>
                <a:rect l="l" t="t" r="r" b="b"/>
                <a:pathLst>
                  <a:path w="389882" h="10195" extrusionOk="0">
                    <a:moveTo>
                      <a:pt x="0" y="0"/>
                    </a:moveTo>
                    <a:lnTo>
                      <a:pt x="389883" y="0"/>
                    </a:lnTo>
                    <a:lnTo>
                      <a:pt x="389883" y="10195"/>
                    </a:lnTo>
                    <a:lnTo>
                      <a:pt x="0" y="10195"/>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717" name="Google Shape;717;p33"/>
          <p:cNvGrpSpPr/>
          <p:nvPr/>
        </p:nvGrpSpPr>
        <p:grpSpPr>
          <a:xfrm>
            <a:off x="7456394" y="1405424"/>
            <a:ext cx="461546" cy="343091"/>
            <a:chOff x="9989335" y="1924908"/>
            <a:chExt cx="462332" cy="343675"/>
          </a:xfrm>
          <a:solidFill>
            <a:srgbClr val="203752"/>
          </a:solidFill>
        </p:grpSpPr>
        <p:grpSp>
          <p:nvGrpSpPr>
            <p:cNvPr id="718" name="Google Shape;718;p33"/>
            <p:cNvGrpSpPr/>
            <p:nvPr/>
          </p:nvGrpSpPr>
          <p:grpSpPr>
            <a:xfrm>
              <a:off x="9989335" y="1924908"/>
              <a:ext cx="237806" cy="325165"/>
              <a:chOff x="9989335" y="1924908"/>
              <a:chExt cx="237806" cy="325165"/>
            </a:xfrm>
            <a:grpFill/>
          </p:grpSpPr>
          <p:sp>
            <p:nvSpPr>
              <p:cNvPr id="719" name="Google Shape;719;p33"/>
              <p:cNvSpPr/>
              <p:nvPr/>
            </p:nvSpPr>
            <p:spPr>
              <a:xfrm>
                <a:off x="9989335" y="2153932"/>
                <a:ext cx="128316" cy="96141"/>
              </a:xfrm>
              <a:custGeom>
                <a:avLst/>
                <a:gdLst/>
                <a:ahLst/>
                <a:cxnLst/>
                <a:rect l="l" t="t" r="r" b="b"/>
                <a:pathLst>
                  <a:path w="128316" h="96141" extrusionOk="0">
                    <a:moveTo>
                      <a:pt x="127965" y="40430"/>
                    </a:moveTo>
                    <a:lnTo>
                      <a:pt x="128317" y="40430"/>
                    </a:lnTo>
                    <a:cubicBezTo>
                      <a:pt x="119528" y="34805"/>
                      <a:pt x="105817" y="27422"/>
                      <a:pt x="84020" y="18633"/>
                    </a:cubicBezTo>
                    <a:cubicBezTo>
                      <a:pt x="63629" y="10195"/>
                      <a:pt x="42887" y="3164"/>
                      <a:pt x="32692" y="0"/>
                    </a:cubicBezTo>
                    <a:lnTo>
                      <a:pt x="32692" y="0"/>
                    </a:lnTo>
                    <a:cubicBezTo>
                      <a:pt x="27418" y="7734"/>
                      <a:pt x="-6332" y="42539"/>
                      <a:pt x="1051" y="49219"/>
                    </a:cubicBezTo>
                    <a:cubicBezTo>
                      <a:pt x="20387" y="67500"/>
                      <a:pt x="44645" y="78750"/>
                      <a:pt x="69254" y="86484"/>
                    </a:cubicBezTo>
                    <a:cubicBezTo>
                      <a:pt x="81207" y="90000"/>
                      <a:pt x="103004" y="99492"/>
                      <a:pt x="114254" y="94922"/>
                    </a:cubicBezTo>
                    <a:cubicBezTo>
                      <a:pt x="130778" y="89297"/>
                      <a:pt x="124098" y="54844"/>
                      <a:pt x="127613" y="40781"/>
                    </a:cubicBezTo>
                    <a:cubicBezTo>
                      <a:pt x="127965" y="41133"/>
                      <a:pt x="127965" y="41133"/>
                      <a:pt x="127965" y="4043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20" name="Google Shape;720;p33"/>
              <p:cNvSpPr/>
              <p:nvPr/>
            </p:nvSpPr>
            <p:spPr>
              <a:xfrm>
                <a:off x="10019891" y="2127917"/>
                <a:ext cx="110416" cy="62929"/>
              </a:xfrm>
              <a:custGeom>
                <a:avLst/>
                <a:gdLst/>
                <a:ahLst/>
                <a:cxnLst/>
                <a:rect l="l" t="t" r="r" b="b"/>
                <a:pathLst>
                  <a:path w="110416" h="62929" extrusionOk="0">
                    <a:moveTo>
                      <a:pt x="99519" y="62930"/>
                    </a:moveTo>
                    <a:lnTo>
                      <a:pt x="110417" y="42539"/>
                    </a:lnTo>
                    <a:cubicBezTo>
                      <a:pt x="101628" y="36914"/>
                      <a:pt x="86511" y="29531"/>
                      <a:pt x="60495" y="18633"/>
                    </a:cubicBezTo>
                    <a:cubicBezTo>
                      <a:pt x="37644" y="9141"/>
                      <a:pt x="14792" y="1406"/>
                      <a:pt x="9519" y="0"/>
                    </a:cubicBezTo>
                    <a:cubicBezTo>
                      <a:pt x="2839" y="3164"/>
                      <a:pt x="-325" y="14063"/>
                      <a:pt x="26" y="21094"/>
                    </a:cubicBezTo>
                    <a:cubicBezTo>
                      <a:pt x="16198" y="26719"/>
                      <a:pt x="71745" y="44648"/>
                      <a:pt x="99519" y="6293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21" name="Google Shape;721;p33"/>
              <p:cNvSpPr/>
              <p:nvPr/>
            </p:nvSpPr>
            <p:spPr>
              <a:xfrm>
                <a:off x="10034331" y="1924908"/>
                <a:ext cx="192810" cy="242734"/>
              </a:xfrm>
              <a:custGeom>
                <a:avLst/>
                <a:gdLst/>
                <a:ahLst/>
                <a:cxnLst/>
                <a:rect l="l" t="t" r="r" b="b"/>
                <a:pathLst>
                  <a:path w="192810" h="242734" extrusionOk="0">
                    <a:moveTo>
                      <a:pt x="191953" y="131289"/>
                    </a:moveTo>
                    <a:cubicBezTo>
                      <a:pt x="191953" y="130938"/>
                      <a:pt x="191250" y="130235"/>
                      <a:pt x="190898" y="129883"/>
                    </a:cubicBezTo>
                    <a:cubicBezTo>
                      <a:pt x="185625" y="122500"/>
                      <a:pt x="172617" y="126719"/>
                      <a:pt x="168047" y="127774"/>
                    </a:cubicBezTo>
                    <a:cubicBezTo>
                      <a:pt x="161367" y="130235"/>
                      <a:pt x="138867" y="142891"/>
                      <a:pt x="138867" y="142891"/>
                    </a:cubicBezTo>
                    <a:lnTo>
                      <a:pt x="138516" y="138672"/>
                    </a:lnTo>
                    <a:lnTo>
                      <a:pt x="138516" y="138672"/>
                    </a:lnTo>
                    <a:cubicBezTo>
                      <a:pt x="144141" y="129180"/>
                      <a:pt x="151523" y="114766"/>
                      <a:pt x="157148" y="100703"/>
                    </a:cubicBezTo>
                    <a:cubicBezTo>
                      <a:pt x="162422" y="88047"/>
                      <a:pt x="165938" y="77852"/>
                      <a:pt x="168750" y="69414"/>
                    </a:cubicBezTo>
                    <a:cubicBezTo>
                      <a:pt x="172266" y="58868"/>
                      <a:pt x="174023" y="51836"/>
                      <a:pt x="174375" y="47618"/>
                    </a:cubicBezTo>
                    <a:cubicBezTo>
                      <a:pt x="175078" y="40938"/>
                      <a:pt x="168750" y="35664"/>
                      <a:pt x="163477" y="33203"/>
                    </a:cubicBezTo>
                    <a:cubicBezTo>
                      <a:pt x="158203" y="31094"/>
                      <a:pt x="148359" y="28985"/>
                      <a:pt x="142734" y="44102"/>
                    </a:cubicBezTo>
                    <a:cubicBezTo>
                      <a:pt x="137109" y="58516"/>
                      <a:pt x="121992" y="95430"/>
                      <a:pt x="119883" y="103516"/>
                    </a:cubicBezTo>
                    <a:cubicBezTo>
                      <a:pt x="119883" y="104922"/>
                      <a:pt x="119531" y="105977"/>
                      <a:pt x="118828" y="107032"/>
                    </a:cubicBezTo>
                    <a:cubicBezTo>
                      <a:pt x="117773" y="110196"/>
                      <a:pt x="116367" y="108086"/>
                      <a:pt x="115664" y="106680"/>
                    </a:cubicBezTo>
                    <a:cubicBezTo>
                      <a:pt x="114961" y="105625"/>
                      <a:pt x="120234" y="88399"/>
                      <a:pt x="125859" y="70118"/>
                    </a:cubicBezTo>
                    <a:cubicBezTo>
                      <a:pt x="132188" y="50782"/>
                      <a:pt x="138516" y="31094"/>
                      <a:pt x="140273" y="25469"/>
                    </a:cubicBezTo>
                    <a:cubicBezTo>
                      <a:pt x="140273" y="25118"/>
                      <a:pt x="140273" y="25118"/>
                      <a:pt x="140273" y="25118"/>
                    </a:cubicBezTo>
                    <a:cubicBezTo>
                      <a:pt x="140977" y="23008"/>
                      <a:pt x="141328" y="21953"/>
                      <a:pt x="142031" y="20899"/>
                    </a:cubicBezTo>
                    <a:cubicBezTo>
                      <a:pt x="146250" y="7891"/>
                      <a:pt x="138516" y="3321"/>
                      <a:pt x="133594" y="1563"/>
                    </a:cubicBezTo>
                    <a:cubicBezTo>
                      <a:pt x="127266" y="157"/>
                      <a:pt x="116367" y="-547"/>
                      <a:pt x="112852" y="11407"/>
                    </a:cubicBezTo>
                    <a:cubicBezTo>
                      <a:pt x="108633" y="23711"/>
                      <a:pt x="84727" y="89805"/>
                      <a:pt x="82266" y="97188"/>
                    </a:cubicBezTo>
                    <a:cubicBezTo>
                      <a:pt x="80859" y="101407"/>
                      <a:pt x="76992" y="98243"/>
                      <a:pt x="78047" y="95078"/>
                    </a:cubicBezTo>
                    <a:cubicBezTo>
                      <a:pt x="79102" y="91914"/>
                      <a:pt x="99141" y="20196"/>
                      <a:pt x="96680" y="8946"/>
                    </a:cubicBezTo>
                    <a:cubicBezTo>
                      <a:pt x="94570" y="-1953"/>
                      <a:pt x="78047" y="-3711"/>
                      <a:pt x="71719" y="8243"/>
                    </a:cubicBezTo>
                    <a:cubicBezTo>
                      <a:pt x="70664" y="10352"/>
                      <a:pt x="69258" y="14571"/>
                      <a:pt x="67500" y="19844"/>
                    </a:cubicBezTo>
                    <a:cubicBezTo>
                      <a:pt x="62227" y="36016"/>
                      <a:pt x="53086" y="72930"/>
                      <a:pt x="47813" y="88399"/>
                    </a:cubicBezTo>
                    <a:cubicBezTo>
                      <a:pt x="47813" y="89453"/>
                      <a:pt x="47109" y="90157"/>
                      <a:pt x="47109" y="90508"/>
                    </a:cubicBezTo>
                    <a:cubicBezTo>
                      <a:pt x="45000" y="93672"/>
                      <a:pt x="40781" y="91914"/>
                      <a:pt x="41836" y="90157"/>
                    </a:cubicBezTo>
                    <a:cubicBezTo>
                      <a:pt x="42891" y="87696"/>
                      <a:pt x="53789" y="43047"/>
                      <a:pt x="56250" y="34610"/>
                    </a:cubicBezTo>
                    <a:cubicBezTo>
                      <a:pt x="58711" y="25821"/>
                      <a:pt x="54844" y="20899"/>
                      <a:pt x="50625" y="19141"/>
                    </a:cubicBezTo>
                    <a:cubicBezTo>
                      <a:pt x="46406" y="17032"/>
                      <a:pt x="39375" y="20547"/>
                      <a:pt x="37266" y="24766"/>
                    </a:cubicBezTo>
                    <a:cubicBezTo>
                      <a:pt x="31992" y="37422"/>
                      <a:pt x="27422" y="48321"/>
                      <a:pt x="23906" y="60625"/>
                    </a:cubicBezTo>
                    <a:cubicBezTo>
                      <a:pt x="22500" y="64844"/>
                      <a:pt x="20742" y="69414"/>
                      <a:pt x="19688" y="73985"/>
                    </a:cubicBezTo>
                    <a:cubicBezTo>
                      <a:pt x="8789" y="116172"/>
                      <a:pt x="9141" y="159414"/>
                      <a:pt x="0" y="201250"/>
                    </a:cubicBezTo>
                    <a:cubicBezTo>
                      <a:pt x="17578" y="206875"/>
                      <a:pt x="72773" y="226563"/>
                      <a:pt x="97383" y="242735"/>
                    </a:cubicBezTo>
                    <a:lnTo>
                      <a:pt x="98438" y="240625"/>
                    </a:lnTo>
                    <a:lnTo>
                      <a:pt x="98438" y="240625"/>
                    </a:lnTo>
                    <a:cubicBezTo>
                      <a:pt x="100195" y="238516"/>
                      <a:pt x="101602" y="236407"/>
                      <a:pt x="103008" y="235000"/>
                    </a:cubicBezTo>
                    <a:cubicBezTo>
                      <a:pt x="114961" y="219883"/>
                      <a:pt x="131133" y="208985"/>
                      <a:pt x="144141" y="194922"/>
                    </a:cubicBezTo>
                    <a:cubicBezTo>
                      <a:pt x="151875" y="186485"/>
                      <a:pt x="157148" y="175586"/>
                      <a:pt x="164883" y="166797"/>
                    </a:cubicBezTo>
                    <a:cubicBezTo>
                      <a:pt x="172266" y="158360"/>
                      <a:pt x="183516" y="153789"/>
                      <a:pt x="189141" y="144297"/>
                    </a:cubicBezTo>
                    <a:cubicBezTo>
                      <a:pt x="191953" y="140782"/>
                      <a:pt x="194063" y="135508"/>
                      <a:pt x="191953" y="131289"/>
                    </a:cubicBezTo>
                    <a:close/>
                    <a:moveTo>
                      <a:pt x="115664" y="199493"/>
                    </a:moveTo>
                    <a:cubicBezTo>
                      <a:pt x="114961" y="201602"/>
                      <a:pt x="112500" y="200547"/>
                      <a:pt x="111445" y="200547"/>
                    </a:cubicBezTo>
                    <a:cubicBezTo>
                      <a:pt x="109336" y="199493"/>
                      <a:pt x="105820" y="197735"/>
                      <a:pt x="101250" y="195977"/>
                    </a:cubicBezTo>
                    <a:cubicBezTo>
                      <a:pt x="92461" y="191758"/>
                      <a:pt x="78750" y="185078"/>
                      <a:pt x="64336" y="180508"/>
                    </a:cubicBezTo>
                    <a:cubicBezTo>
                      <a:pt x="47109" y="175235"/>
                      <a:pt x="31992" y="173125"/>
                      <a:pt x="20039" y="174180"/>
                    </a:cubicBezTo>
                    <a:cubicBezTo>
                      <a:pt x="19336" y="174180"/>
                      <a:pt x="19336" y="174180"/>
                      <a:pt x="18984" y="174180"/>
                    </a:cubicBezTo>
                    <a:cubicBezTo>
                      <a:pt x="18984" y="174180"/>
                      <a:pt x="18633" y="174180"/>
                      <a:pt x="18633" y="173477"/>
                    </a:cubicBezTo>
                    <a:cubicBezTo>
                      <a:pt x="17930" y="173477"/>
                      <a:pt x="17930" y="173125"/>
                      <a:pt x="17930" y="172422"/>
                    </a:cubicBezTo>
                    <a:cubicBezTo>
                      <a:pt x="17227" y="166797"/>
                      <a:pt x="18984" y="159063"/>
                      <a:pt x="20039" y="151328"/>
                    </a:cubicBezTo>
                    <a:cubicBezTo>
                      <a:pt x="21094" y="145000"/>
                      <a:pt x="22500" y="138672"/>
                      <a:pt x="22148" y="135860"/>
                    </a:cubicBezTo>
                    <a:cubicBezTo>
                      <a:pt x="22148" y="135157"/>
                      <a:pt x="22148" y="135157"/>
                      <a:pt x="22148" y="135157"/>
                    </a:cubicBezTo>
                    <a:cubicBezTo>
                      <a:pt x="22852" y="133047"/>
                      <a:pt x="23555" y="131993"/>
                      <a:pt x="25664" y="130938"/>
                    </a:cubicBezTo>
                    <a:cubicBezTo>
                      <a:pt x="34453" y="126368"/>
                      <a:pt x="60820" y="133399"/>
                      <a:pt x="75938" y="138321"/>
                    </a:cubicBezTo>
                    <a:cubicBezTo>
                      <a:pt x="96680" y="145000"/>
                      <a:pt x="127266" y="157657"/>
                      <a:pt x="129375" y="162578"/>
                    </a:cubicBezTo>
                    <a:cubicBezTo>
                      <a:pt x="130078" y="163633"/>
                      <a:pt x="130078" y="163985"/>
                      <a:pt x="130078" y="164688"/>
                    </a:cubicBezTo>
                    <a:lnTo>
                      <a:pt x="115664" y="19949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722" name="Google Shape;722;p33"/>
            <p:cNvGrpSpPr/>
            <p:nvPr/>
          </p:nvGrpSpPr>
          <p:grpSpPr>
            <a:xfrm>
              <a:off x="10234881" y="1937058"/>
              <a:ext cx="216786" cy="331525"/>
              <a:chOff x="10234881" y="1937058"/>
              <a:chExt cx="216786" cy="331525"/>
            </a:xfrm>
            <a:grpFill/>
          </p:grpSpPr>
          <p:sp>
            <p:nvSpPr>
              <p:cNvPr id="723" name="Google Shape;723;p33"/>
              <p:cNvSpPr/>
              <p:nvPr/>
            </p:nvSpPr>
            <p:spPr>
              <a:xfrm>
                <a:off x="10323728" y="2182057"/>
                <a:ext cx="127939" cy="86526"/>
              </a:xfrm>
              <a:custGeom>
                <a:avLst/>
                <a:gdLst/>
                <a:ahLst/>
                <a:cxnLst/>
                <a:rect l="l" t="t" r="r" b="b"/>
                <a:pathLst>
                  <a:path w="127939" h="86526" extrusionOk="0">
                    <a:moveTo>
                      <a:pt x="2400" y="28477"/>
                    </a:moveTo>
                    <a:lnTo>
                      <a:pt x="2400" y="28125"/>
                    </a:lnTo>
                    <a:cubicBezTo>
                      <a:pt x="11189" y="23555"/>
                      <a:pt x="25603" y="18281"/>
                      <a:pt x="48455" y="11953"/>
                    </a:cubicBezTo>
                    <a:cubicBezTo>
                      <a:pt x="69900" y="6328"/>
                      <a:pt x="91697" y="2109"/>
                      <a:pt x="101892" y="0"/>
                    </a:cubicBezTo>
                    <a:lnTo>
                      <a:pt x="101892" y="352"/>
                    </a:lnTo>
                    <a:cubicBezTo>
                      <a:pt x="106111" y="8789"/>
                      <a:pt x="134588" y="47461"/>
                      <a:pt x="126502" y="53437"/>
                    </a:cubicBezTo>
                    <a:cubicBezTo>
                      <a:pt x="105759" y="68906"/>
                      <a:pt x="79744" y="76641"/>
                      <a:pt x="54080" y="81562"/>
                    </a:cubicBezTo>
                    <a:cubicBezTo>
                      <a:pt x="42127" y="83672"/>
                      <a:pt x="19275" y="90000"/>
                      <a:pt x="8377" y="84023"/>
                    </a:cubicBezTo>
                    <a:cubicBezTo>
                      <a:pt x="-7092" y="75586"/>
                      <a:pt x="3806" y="42891"/>
                      <a:pt x="2752" y="28477"/>
                    </a:cubicBezTo>
                    <a:cubicBezTo>
                      <a:pt x="2400" y="28477"/>
                      <a:pt x="2400" y="28477"/>
                      <a:pt x="2400" y="28477"/>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24" name="Google Shape;724;p33"/>
              <p:cNvSpPr/>
              <p:nvPr/>
            </p:nvSpPr>
            <p:spPr>
              <a:xfrm>
                <a:off x="10316987" y="2155338"/>
                <a:ext cx="112218" cy="50976"/>
              </a:xfrm>
              <a:custGeom>
                <a:avLst/>
                <a:gdLst/>
                <a:ahLst/>
                <a:cxnLst/>
                <a:rect l="l" t="t" r="r" b="b"/>
                <a:pathLst>
                  <a:path w="112218" h="50976" extrusionOk="0">
                    <a:moveTo>
                      <a:pt x="7734" y="50977"/>
                    </a:moveTo>
                    <a:lnTo>
                      <a:pt x="0" y="29531"/>
                    </a:lnTo>
                    <a:cubicBezTo>
                      <a:pt x="8789" y="24961"/>
                      <a:pt x="24961" y="18984"/>
                      <a:pt x="52031" y="11953"/>
                    </a:cubicBezTo>
                    <a:cubicBezTo>
                      <a:pt x="76289" y="5625"/>
                      <a:pt x="99844" y="1055"/>
                      <a:pt x="105469" y="0"/>
                    </a:cubicBezTo>
                    <a:cubicBezTo>
                      <a:pt x="111094" y="4219"/>
                      <a:pt x="113203" y="15469"/>
                      <a:pt x="111797" y="22148"/>
                    </a:cubicBezTo>
                    <a:cubicBezTo>
                      <a:pt x="94922" y="25664"/>
                      <a:pt x="37266" y="36563"/>
                      <a:pt x="7734" y="50977"/>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25" name="Google Shape;725;p33"/>
              <p:cNvSpPr/>
              <p:nvPr/>
            </p:nvSpPr>
            <p:spPr>
              <a:xfrm>
                <a:off x="10234881" y="1937058"/>
                <a:ext cx="182301" cy="243944"/>
              </a:xfrm>
              <a:custGeom>
                <a:avLst/>
                <a:gdLst/>
                <a:ahLst/>
                <a:cxnLst/>
                <a:rect l="l" t="t" r="r" b="b"/>
                <a:pathLst>
                  <a:path w="182301" h="243944" extrusionOk="0">
                    <a:moveTo>
                      <a:pt x="1950" y="134608"/>
                    </a:moveTo>
                    <a:cubicBezTo>
                      <a:pt x="6520" y="144452"/>
                      <a:pt x="17419" y="150780"/>
                      <a:pt x="23747" y="159921"/>
                    </a:cubicBezTo>
                    <a:cubicBezTo>
                      <a:pt x="30075" y="169764"/>
                      <a:pt x="33591" y="181366"/>
                      <a:pt x="40270" y="190507"/>
                    </a:cubicBezTo>
                    <a:cubicBezTo>
                      <a:pt x="51872" y="205975"/>
                      <a:pt x="66286" y="218632"/>
                      <a:pt x="76130" y="235155"/>
                    </a:cubicBezTo>
                    <a:cubicBezTo>
                      <a:pt x="77184" y="237264"/>
                      <a:pt x="78591" y="239374"/>
                      <a:pt x="79645" y="241483"/>
                    </a:cubicBezTo>
                    <a:cubicBezTo>
                      <a:pt x="79645" y="241835"/>
                      <a:pt x="79645" y="241835"/>
                      <a:pt x="79645" y="241835"/>
                    </a:cubicBezTo>
                    <a:lnTo>
                      <a:pt x="80348" y="243944"/>
                    </a:lnTo>
                    <a:cubicBezTo>
                      <a:pt x="106716" y="230936"/>
                      <a:pt x="164020" y="218983"/>
                      <a:pt x="182302" y="215467"/>
                    </a:cubicBezTo>
                    <a:cubicBezTo>
                      <a:pt x="178786" y="172928"/>
                      <a:pt x="184762" y="129686"/>
                      <a:pt x="179841" y="86444"/>
                    </a:cubicBezTo>
                    <a:cubicBezTo>
                      <a:pt x="179137" y="81874"/>
                      <a:pt x="178434" y="77303"/>
                      <a:pt x="177731" y="72382"/>
                    </a:cubicBezTo>
                    <a:cubicBezTo>
                      <a:pt x="175622" y="60077"/>
                      <a:pt x="172106" y="48124"/>
                      <a:pt x="168239" y="35467"/>
                    </a:cubicBezTo>
                    <a:cubicBezTo>
                      <a:pt x="166833" y="30897"/>
                      <a:pt x="160505" y="26327"/>
                      <a:pt x="155934" y="28085"/>
                    </a:cubicBezTo>
                    <a:cubicBezTo>
                      <a:pt x="151716" y="29139"/>
                      <a:pt x="146442" y="33358"/>
                      <a:pt x="148200" y="42147"/>
                    </a:cubicBezTo>
                    <a:cubicBezTo>
                      <a:pt x="149606" y="50936"/>
                      <a:pt x="154880" y="96639"/>
                      <a:pt x="155583" y="99452"/>
                    </a:cubicBezTo>
                    <a:cubicBezTo>
                      <a:pt x="155934" y="101913"/>
                      <a:pt x="152067" y="102967"/>
                      <a:pt x="150309" y="99452"/>
                    </a:cubicBezTo>
                    <a:cubicBezTo>
                      <a:pt x="150309" y="99100"/>
                      <a:pt x="150309" y="98397"/>
                      <a:pt x="149958" y="97342"/>
                    </a:cubicBezTo>
                    <a:cubicBezTo>
                      <a:pt x="147497" y="81171"/>
                      <a:pt x="142575" y="43905"/>
                      <a:pt x="139411" y="26678"/>
                    </a:cubicBezTo>
                    <a:cubicBezTo>
                      <a:pt x="138356" y="21053"/>
                      <a:pt x="138005" y="16835"/>
                      <a:pt x="136950" y="14725"/>
                    </a:cubicBezTo>
                    <a:cubicBezTo>
                      <a:pt x="132731" y="2421"/>
                      <a:pt x="116208" y="1366"/>
                      <a:pt x="111989" y="12264"/>
                    </a:cubicBezTo>
                    <a:cubicBezTo>
                      <a:pt x="108473" y="23163"/>
                      <a:pt x="119372" y="96991"/>
                      <a:pt x="119372" y="100155"/>
                    </a:cubicBezTo>
                    <a:cubicBezTo>
                      <a:pt x="120075" y="103319"/>
                      <a:pt x="116208" y="106483"/>
                      <a:pt x="115153" y="101561"/>
                    </a:cubicBezTo>
                    <a:cubicBezTo>
                      <a:pt x="113044" y="93827"/>
                      <a:pt x="98630" y="25624"/>
                      <a:pt x="95817" y="12616"/>
                    </a:cubicBezTo>
                    <a:cubicBezTo>
                      <a:pt x="93708" y="311"/>
                      <a:pt x="82809" y="-743"/>
                      <a:pt x="76481" y="311"/>
                    </a:cubicBezTo>
                    <a:cubicBezTo>
                      <a:pt x="71208" y="1366"/>
                      <a:pt x="63473" y="4882"/>
                      <a:pt x="65583" y="17889"/>
                    </a:cubicBezTo>
                    <a:cubicBezTo>
                      <a:pt x="66286" y="18944"/>
                      <a:pt x="66286" y="20350"/>
                      <a:pt x="66637" y="22108"/>
                    </a:cubicBezTo>
                    <a:cubicBezTo>
                      <a:pt x="66637" y="22460"/>
                      <a:pt x="66637" y="22460"/>
                      <a:pt x="66637" y="22460"/>
                    </a:cubicBezTo>
                    <a:cubicBezTo>
                      <a:pt x="67692" y="28788"/>
                      <a:pt x="71208" y="48827"/>
                      <a:pt x="75075" y="68866"/>
                    </a:cubicBezTo>
                    <a:cubicBezTo>
                      <a:pt x="78591" y="88202"/>
                      <a:pt x="81755" y="105077"/>
                      <a:pt x="80700" y="106132"/>
                    </a:cubicBezTo>
                    <a:cubicBezTo>
                      <a:pt x="79997" y="107538"/>
                      <a:pt x="78591" y="109647"/>
                      <a:pt x="77536" y="106483"/>
                    </a:cubicBezTo>
                    <a:cubicBezTo>
                      <a:pt x="77184" y="105428"/>
                      <a:pt x="77184" y="104374"/>
                      <a:pt x="76481" y="102967"/>
                    </a:cubicBezTo>
                    <a:cubicBezTo>
                      <a:pt x="75427" y="94530"/>
                      <a:pt x="65583" y="56210"/>
                      <a:pt x="62067" y="41092"/>
                    </a:cubicBezTo>
                    <a:cubicBezTo>
                      <a:pt x="58552" y="25624"/>
                      <a:pt x="48005" y="25975"/>
                      <a:pt x="43434" y="27733"/>
                    </a:cubicBezTo>
                    <a:cubicBezTo>
                      <a:pt x="37809" y="29139"/>
                      <a:pt x="30427" y="34061"/>
                      <a:pt x="30427" y="40741"/>
                    </a:cubicBezTo>
                    <a:cubicBezTo>
                      <a:pt x="30427" y="44960"/>
                      <a:pt x="30778" y="51991"/>
                      <a:pt x="32887" y="62889"/>
                    </a:cubicBezTo>
                    <a:cubicBezTo>
                      <a:pt x="34294" y="71327"/>
                      <a:pt x="36403" y="82225"/>
                      <a:pt x="40270" y="95585"/>
                    </a:cubicBezTo>
                    <a:cubicBezTo>
                      <a:pt x="43786" y="109999"/>
                      <a:pt x="49762" y="125116"/>
                      <a:pt x="54333" y="135663"/>
                    </a:cubicBezTo>
                    <a:lnTo>
                      <a:pt x="53630" y="135663"/>
                    </a:lnTo>
                    <a:lnTo>
                      <a:pt x="52575" y="139178"/>
                    </a:lnTo>
                    <a:cubicBezTo>
                      <a:pt x="52575" y="139178"/>
                      <a:pt x="32536" y="123710"/>
                      <a:pt x="25505" y="120546"/>
                    </a:cubicBezTo>
                    <a:cubicBezTo>
                      <a:pt x="21286" y="119139"/>
                      <a:pt x="8981" y="112811"/>
                      <a:pt x="2653" y="119491"/>
                    </a:cubicBezTo>
                    <a:cubicBezTo>
                      <a:pt x="2302" y="120194"/>
                      <a:pt x="1598" y="120546"/>
                      <a:pt x="1598" y="120897"/>
                    </a:cubicBezTo>
                    <a:cubicBezTo>
                      <a:pt x="-1214" y="125467"/>
                      <a:pt x="192" y="130741"/>
                      <a:pt x="1950" y="134608"/>
                    </a:cubicBezTo>
                    <a:close/>
                    <a:moveTo>
                      <a:pt x="58552" y="162733"/>
                    </a:moveTo>
                    <a:cubicBezTo>
                      <a:pt x="58552" y="162382"/>
                      <a:pt x="58552" y="161678"/>
                      <a:pt x="58903" y="160624"/>
                    </a:cubicBezTo>
                    <a:cubicBezTo>
                      <a:pt x="62067" y="155350"/>
                      <a:pt x="93708" y="147616"/>
                      <a:pt x="115505" y="143397"/>
                    </a:cubicBezTo>
                    <a:cubicBezTo>
                      <a:pt x="130622" y="140936"/>
                      <a:pt x="157692" y="137069"/>
                      <a:pt x="166481" y="143046"/>
                    </a:cubicBezTo>
                    <a:cubicBezTo>
                      <a:pt x="167887" y="144100"/>
                      <a:pt x="168942" y="145507"/>
                      <a:pt x="168942" y="147264"/>
                    </a:cubicBezTo>
                    <a:cubicBezTo>
                      <a:pt x="168942" y="147967"/>
                      <a:pt x="168942" y="147967"/>
                      <a:pt x="168942" y="148319"/>
                    </a:cubicBezTo>
                    <a:cubicBezTo>
                      <a:pt x="168591" y="151132"/>
                      <a:pt x="168591" y="157108"/>
                      <a:pt x="168942" y="163788"/>
                    </a:cubicBezTo>
                    <a:cubicBezTo>
                      <a:pt x="168942" y="171522"/>
                      <a:pt x="169645" y="179257"/>
                      <a:pt x="168591" y="185233"/>
                    </a:cubicBezTo>
                    <a:cubicBezTo>
                      <a:pt x="168591" y="185585"/>
                      <a:pt x="167887" y="186288"/>
                      <a:pt x="167536" y="186288"/>
                    </a:cubicBezTo>
                    <a:cubicBezTo>
                      <a:pt x="167536" y="186639"/>
                      <a:pt x="167536" y="186639"/>
                      <a:pt x="167184" y="186639"/>
                    </a:cubicBezTo>
                    <a:lnTo>
                      <a:pt x="166481" y="186639"/>
                    </a:lnTo>
                    <a:cubicBezTo>
                      <a:pt x="154177" y="183475"/>
                      <a:pt x="139059" y="184178"/>
                      <a:pt x="121833" y="187342"/>
                    </a:cubicBezTo>
                    <a:cubicBezTo>
                      <a:pt x="106716" y="189803"/>
                      <a:pt x="92302" y="194725"/>
                      <a:pt x="82809" y="197186"/>
                    </a:cubicBezTo>
                    <a:cubicBezTo>
                      <a:pt x="77536" y="199296"/>
                      <a:pt x="74020" y="200350"/>
                      <a:pt x="71911" y="200702"/>
                    </a:cubicBezTo>
                    <a:cubicBezTo>
                      <a:pt x="70856" y="200702"/>
                      <a:pt x="68395" y="201053"/>
                      <a:pt x="67692" y="199296"/>
                    </a:cubicBezTo>
                    <a:lnTo>
                      <a:pt x="58552" y="16273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726" name="Google Shape;726;p33"/>
          <p:cNvGrpSpPr/>
          <p:nvPr/>
        </p:nvGrpSpPr>
        <p:grpSpPr>
          <a:xfrm>
            <a:off x="6553791" y="1339017"/>
            <a:ext cx="525692" cy="475908"/>
            <a:chOff x="8813815" y="1858268"/>
            <a:chExt cx="526640" cy="476718"/>
          </a:xfrm>
          <a:solidFill>
            <a:srgbClr val="203752"/>
          </a:solidFill>
        </p:grpSpPr>
        <p:grpSp>
          <p:nvGrpSpPr>
            <p:cNvPr id="727" name="Google Shape;727;p33"/>
            <p:cNvGrpSpPr/>
            <p:nvPr/>
          </p:nvGrpSpPr>
          <p:grpSpPr>
            <a:xfrm>
              <a:off x="8838073" y="1971471"/>
              <a:ext cx="467578" cy="121289"/>
              <a:chOff x="8838073" y="1971471"/>
              <a:chExt cx="467578" cy="121289"/>
            </a:xfrm>
            <a:grpFill/>
          </p:grpSpPr>
          <p:sp>
            <p:nvSpPr>
              <p:cNvPr id="728" name="Google Shape;728;p33"/>
              <p:cNvSpPr/>
              <p:nvPr/>
            </p:nvSpPr>
            <p:spPr>
              <a:xfrm>
                <a:off x="8838073" y="1971471"/>
                <a:ext cx="146601" cy="121289"/>
              </a:xfrm>
              <a:custGeom>
                <a:avLst/>
                <a:gdLst/>
                <a:ahLst/>
                <a:cxnLst/>
                <a:rect l="l" t="t" r="r" b="b"/>
                <a:pathLst>
                  <a:path w="146601" h="121289" extrusionOk="0">
                    <a:moveTo>
                      <a:pt x="112148" y="30937"/>
                    </a:moveTo>
                    <a:lnTo>
                      <a:pt x="112148" y="7383"/>
                    </a:lnTo>
                    <a:cubicBezTo>
                      <a:pt x="112148" y="3164"/>
                      <a:pt x="108984" y="0"/>
                      <a:pt x="104766" y="0"/>
                    </a:cubicBezTo>
                    <a:lnTo>
                      <a:pt x="95273" y="0"/>
                    </a:lnTo>
                    <a:cubicBezTo>
                      <a:pt x="91055" y="0"/>
                      <a:pt x="87891" y="3164"/>
                      <a:pt x="87891" y="7383"/>
                    </a:cubicBezTo>
                    <a:lnTo>
                      <a:pt x="87891" y="31289"/>
                    </a:lnTo>
                    <a:cubicBezTo>
                      <a:pt x="41836" y="37617"/>
                      <a:pt x="5273" y="74531"/>
                      <a:pt x="0" y="121289"/>
                    </a:cubicBezTo>
                    <a:lnTo>
                      <a:pt x="24961" y="121289"/>
                    </a:lnTo>
                    <a:cubicBezTo>
                      <a:pt x="29531" y="87891"/>
                      <a:pt x="55195" y="62227"/>
                      <a:pt x="87891" y="56250"/>
                    </a:cubicBezTo>
                    <a:lnTo>
                      <a:pt x="87891" y="78047"/>
                    </a:lnTo>
                    <a:cubicBezTo>
                      <a:pt x="87891" y="81562"/>
                      <a:pt x="91055" y="85430"/>
                      <a:pt x="95273" y="85430"/>
                    </a:cubicBezTo>
                    <a:lnTo>
                      <a:pt x="104766" y="85430"/>
                    </a:lnTo>
                    <a:cubicBezTo>
                      <a:pt x="108984" y="85430"/>
                      <a:pt x="112148" y="81914"/>
                      <a:pt x="112148" y="78047"/>
                    </a:cubicBezTo>
                    <a:lnTo>
                      <a:pt x="112148" y="55195"/>
                    </a:lnTo>
                    <a:lnTo>
                      <a:pt x="145547" y="55195"/>
                    </a:lnTo>
                    <a:cubicBezTo>
                      <a:pt x="144844" y="52734"/>
                      <a:pt x="144844" y="49922"/>
                      <a:pt x="144844" y="47461"/>
                    </a:cubicBezTo>
                    <a:cubicBezTo>
                      <a:pt x="144844" y="41836"/>
                      <a:pt x="145547" y="36211"/>
                      <a:pt x="146602" y="30937"/>
                    </a:cubicBezTo>
                    <a:lnTo>
                      <a:pt x="112148" y="30937"/>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29" name="Google Shape;729;p33"/>
              <p:cNvSpPr/>
              <p:nvPr/>
            </p:nvSpPr>
            <p:spPr>
              <a:xfrm>
                <a:off x="9158698" y="1971471"/>
                <a:ext cx="146953" cy="120937"/>
              </a:xfrm>
              <a:custGeom>
                <a:avLst/>
                <a:gdLst/>
                <a:ahLst/>
                <a:cxnLst/>
                <a:rect l="l" t="t" r="r" b="b"/>
                <a:pathLst>
                  <a:path w="146953" h="120937" extrusionOk="0">
                    <a:moveTo>
                      <a:pt x="62227" y="31992"/>
                    </a:moveTo>
                    <a:lnTo>
                      <a:pt x="62227" y="7383"/>
                    </a:lnTo>
                    <a:cubicBezTo>
                      <a:pt x="62227" y="3164"/>
                      <a:pt x="59063" y="0"/>
                      <a:pt x="54844" y="0"/>
                    </a:cubicBezTo>
                    <a:lnTo>
                      <a:pt x="45352" y="0"/>
                    </a:lnTo>
                    <a:cubicBezTo>
                      <a:pt x="41836" y="0"/>
                      <a:pt x="37969" y="3164"/>
                      <a:pt x="37969" y="7383"/>
                    </a:cubicBezTo>
                    <a:lnTo>
                      <a:pt x="37969" y="30937"/>
                    </a:lnTo>
                    <a:lnTo>
                      <a:pt x="0" y="30937"/>
                    </a:lnTo>
                    <a:cubicBezTo>
                      <a:pt x="1055" y="36211"/>
                      <a:pt x="2109" y="41836"/>
                      <a:pt x="2109" y="47461"/>
                    </a:cubicBezTo>
                    <a:cubicBezTo>
                      <a:pt x="2109" y="50273"/>
                      <a:pt x="1758" y="52734"/>
                      <a:pt x="1758" y="55195"/>
                    </a:cubicBezTo>
                    <a:lnTo>
                      <a:pt x="37969" y="55195"/>
                    </a:lnTo>
                    <a:lnTo>
                      <a:pt x="37969" y="78047"/>
                    </a:lnTo>
                    <a:cubicBezTo>
                      <a:pt x="37969" y="81562"/>
                      <a:pt x="41484" y="85430"/>
                      <a:pt x="45352" y="85430"/>
                    </a:cubicBezTo>
                    <a:lnTo>
                      <a:pt x="54844" y="85430"/>
                    </a:lnTo>
                    <a:cubicBezTo>
                      <a:pt x="59063" y="85430"/>
                      <a:pt x="62227" y="81914"/>
                      <a:pt x="62227" y="78047"/>
                    </a:cubicBezTo>
                    <a:lnTo>
                      <a:pt x="62227" y="56602"/>
                    </a:lnTo>
                    <a:cubicBezTo>
                      <a:pt x="93164" y="63281"/>
                      <a:pt x="117422" y="88945"/>
                      <a:pt x="121992" y="120938"/>
                    </a:cubicBezTo>
                    <a:lnTo>
                      <a:pt x="146953" y="120938"/>
                    </a:lnTo>
                    <a:cubicBezTo>
                      <a:pt x="142031" y="75586"/>
                      <a:pt x="107227" y="39375"/>
                      <a:pt x="62227" y="31992"/>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730" name="Google Shape;730;p33"/>
            <p:cNvGrpSpPr/>
            <p:nvPr/>
          </p:nvGrpSpPr>
          <p:grpSpPr>
            <a:xfrm>
              <a:off x="8988190" y="1858268"/>
              <a:ext cx="167373" cy="238710"/>
              <a:chOff x="8988190" y="1858268"/>
              <a:chExt cx="167373" cy="238710"/>
            </a:xfrm>
            <a:grpFill/>
          </p:grpSpPr>
          <p:sp>
            <p:nvSpPr>
              <p:cNvPr id="731" name="Google Shape;731;p33"/>
              <p:cNvSpPr/>
              <p:nvPr/>
            </p:nvSpPr>
            <p:spPr>
              <a:xfrm>
                <a:off x="9003659" y="1858268"/>
                <a:ext cx="133945" cy="68554"/>
              </a:xfrm>
              <a:custGeom>
                <a:avLst/>
                <a:gdLst/>
                <a:ahLst/>
                <a:cxnLst/>
                <a:rect l="l" t="t" r="r" b="b"/>
                <a:pathLst>
                  <a:path w="133945" h="68554" extrusionOk="0">
                    <a:moveTo>
                      <a:pt x="6328" y="16172"/>
                    </a:moveTo>
                    <a:lnTo>
                      <a:pt x="16172" y="16172"/>
                    </a:lnTo>
                    <a:lnTo>
                      <a:pt x="42539" y="43242"/>
                    </a:lnTo>
                    <a:lnTo>
                      <a:pt x="34102" y="43242"/>
                    </a:lnTo>
                    <a:lnTo>
                      <a:pt x="34102" y="55547"/>
                    </a:lnTo>
                    <a:lnTo>
                      <a:pt x="46406" y="55547"/>
                    </a:lnTo>
                    <a:lnTo>
                      <a:pt x="46406" y="68555"/>
                    </a:lnTo>
                    <a:lnTo>
                      <a:pt x="87891" y="68555"/>
                    </a:lnTo>
                    <a:lnTo>
                      <a:pt x="87891" y="55547"/>
                    </a:lnTo>
                    <a:lnTo>
                      <a:pt x="100195" y="55547"/>
                    </a:lnTo>
                    <a:lnTo>
                      <a:pt x="100195" y="43242"/>
                    </a:lnTo>
                    <a:lnTo>
                      <a:pt x="91406" y="43242"/>
                    </a:lnTo>
                    <a:lnTo>
                      <a:pt x="118477" y="16172"/>
                    </a:lnTo>
                    <a:lnTo>
                      <a:pt x="128320" y="16172"/>
                    </a:lnTo>
                    <a:cubicBezTo>
                      <a:pt x="131484" y="16172"/>
                      <a:pt x="133945" y="13008"/>
                      <a:pt x="133945" y="9844"/>
                    </a:cubicBezTo>
                    <a:lnTo>
                      <a:pt x="133945" y="5625"/>
                    </a:lnTo>
                    <a:cubicBezTo>
                      <a:pt x="133945" y="2461"/>
                      <a:pt x="131484" y="0"/>
                      <a:pt x="128320" y="0"/>
                    </a:cubicBezTo>
                    <a:lnTo>
                      <a:pt x="5625" y="0"/>
                    </a:lnTo>
                    <a:cubicBezTo>
                      <a:pt x="2461" y="0"/>
                      <a:pt x="0" y="2461"/>
                      <a:pt x="0" y="5625"/>
                    </a:cubicBezTo>
                    <a:lnTo>
                      <a:pt x="0" y="9844"/>
                    </a:lnTo>
                    <a:cubicBezTo>
                      <a:pt x="703" y="13008"/>
                      <a:pt x="3164" y="16172"/>
                      <a:pt x="6328" y="16172"/>
                    </a:cubicBezTo>
                    <a:close/>
                    <a:moveTo>
                      <a:pt x="101602" y="16172"/>
                    </a:moveTo>
                    <a:lnTo>
                      <a:pt x="76992" y="40078"/>
                    </a:lnTo>
                    <a:cubicBezTo>
                      <a:pt x="74531" y="39023"/>
                      <a:pt x="70664" y="39023"/>
                      <a:pt x="67500" y="39023"/>
                    </a:cubicBezTo>
                    <a:cubicBezTo>
                      <a:pt x="63984" y="39023"/>
                      <a:pt x="60820" y="39023"/>
                      <a:pt x="58359" y="40078"/>
                    </a:cubicBezTo>
                    <a:lnTo>
                      <a:pt x="33750" y="16172"/>
                    </a:lnTo>
                    <a:lnTo>
                      <a:pt x="101602" y="16172"/>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32" name="Google Shape;732;p33"/>
              <p:cNvSpPr/>
              <p:nvPr/>
            </p:nvSpPr>
            <p:spPr>
              <a:xfrm>
                <a:off x="8988190" y="1929635"/>
                <a:ext cx="167373" cy="167343"/>
              </a:xfrm>
              <a:custGeom>
                <a:avLst/>
                <a:gdLst/>
                <a:ahLst/>
                <a:cxnLst/>
                <a:rect l="l" t="t" r="r" b="b"/>
                <a:pathLst>
                  <a:path w="167373" h="167343" extrusionOk="0">
                    <a:moveTo>
                      <a:pt x="136758" y="23906"/>
                    </a:moveTo>
                    <a:cubicBezTo>
                      <a:pt x="138867" y="23555"/>
                      <a:pt x="140273" y="20742"/>
                      <a:pt x="140273" y="18633"/>
                    </a:cubicBezTo>
                    <a:lnTo>
                      <a:pt x="140273" y="17578"/>
                    </a:lnTo>
                    <a:cubicBezTo>
                      <a:pt x="140273" y="14063"/>
                      <a:pt x="137812" y="11250"/>
                      <a:pt x="134648" y="11250"/>
                    </a:cubicBezTo>
                    <a:lnTo>
                      <a:pt x="114961" y="11250"/>
                    </a:lnTo>
                    <a:cubicBezTo>
                      <a:pt x="114258" y="11250"/>
                      <a:pt x="113906" y="10547"/>
                      <a:pt x="113203" y="10547"/>
                    </a:cubicBezTo>
                    <a:lnTo>
                      <a:pt x="124805" y="10547"/>
                    </a:lnTo>
                    <a:cubicBezTo>
                      <a:pt x="127969" y="10547"/>
                      <a:pt x="130078" y="8438"/>
                      <a:pt x="130078" y="5273"/>
                    </a:cubicBezTo>
                    <a:lnTo>
                      <a:pt x="130078" y="5273"/>
                    </a:lnTo>
                    <a:cubicBezTo>
                      <a:pt x="130078" y="2813"/>
                      <a:pt x="127969" y="0"/>
                      <a:pt x="124805" y="0"/>
                    </a:cubicBezTo>
                    <a:lnTo>
                      <a:pt x="41133" y="0"/>
                    </a:lnTo>
                    <a:cubicBezTo>
                      <a:pt x="38320" y="0"/>
                      <a:pt x="35859" y="2813"/>
                      <a:pt x="35859" y="5273"/>
                    </a:cubicBezTo>
                    <a:lnTo>
                      <a:pt x="35859" y="5625"/>
                    </a:lnTo>
                    <a:cubicBezTo>
                      <a:pt x="35859" y="8789"/>
                      <a:pt x="38320" y="10898"/>
                      <a:pt x="41133" y="10898"/>
                    </a:cubicBezTo>
                    <a:lnTo>
                      <a:pt x="54492" y="10898"/>
                    </a:lnTo>
                    <a:cubicBezTo>
                      <a:pt x="53789" y="10898"/>
                      <a:pt x="53438" y="11602"/>
                      <a:pt x="53086" y="11602"/>
                    </a:cubicBezTo>
                    <a:lnTo>
                      <a:pt x="29531" y="11602"/>
                    </a:lnTo>
                    <a:cubicBezTo>
                      <a:pt x="26367" y="11602"/>
                      <a:pt x="23906" y="14063"/>
                      <a:pt x="23906" y="17930"/>
                    </a:cubicBezTo>
                    <a:lnTo>
                      <a:pt x="23906" y="18984"/>
                    </a:lnTo>
                    <a:cubicBezTo>
                      <a:pt x="23906" y="22148"/>
                      <a:pt x="26367" y="24609"/>
                      <a:pt x="29531" y="24609"/>
                    </a:cubicBezTo>
                    <a:lnTo>
                      <a:pt x="30586" y="24609"/>
                    </a:lnTo>
                    <a:cubicBezTo>
                      <a:pt x="11953" y="40078"/>
                      <a:pt x="0" y="63633"/>
                      <a:pt x="0" y="89648"/>
                    </a:cubicBezTo>
                    <a:cubicBezTo>
                      <a:pt x="0" y="124102"/>
                      <a:pt x="20039" y="153633"/>
                      <a:pt x="49219" y="166641"/>
                    </a:cubicBezTo>
                    <a:lnTo>
                      <a:pt x="49219" y="106523"/>
                    </a:lnTo>
                    <a:lnTo>
                      <a:pt x="68906" y="106523"/>
                    </a:lnTo>
                    <a:lnTo>
                      <a:pt x="68906" y="116367"/>
                    </a:lnTo>
                    <a:lnTo>
                      <a:pt x="96328" y="116367"/>
                    </a:lnTo>
                    <a:lnTo>
                      <a:pt x="96328" y="106523"/>
                    </a:lnTo>
                    <a:lnTo>
                      <a:pt x="116016" y="106523"/>
                    </a:lnTo>
                    <a:lnTo>
                      <a:pt x="116016" y="167344"/>
                    </a:lnTo>
                    <a:cubicBezTo>
                      <a:pt x="146250" y="154688"/>
                      <a:pt x="167344" y="124805"/>
                      <a:pt x="167344" y="89648"/>
                    </a:cubicBezTo>
                    <a:cubicBezTo>
                      <a:pt x="168047" y="62930"/>
                      <a:pt x="156094" y="39375"/>
                      <a:pt x="136758" y="23906"/>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733" name="Google Shape;733;p33"/>
            <p:cNvSpPr/>
            <p:nvPr/>
          </p:nvSpPr>
          <p:spPr>
            <a:xfrm>
              <a:off x="9043386" y="2041432"/>
              <a:ext cx="55898" cy="187031"/>
            </a:xfrm>
            <a:custGeom>
              <a:avLst/>
              <a:gdLst/>
              <a:ahLst/>
              <a:cxnLst/>
              <a:rect l="l" t="t" r="r" b="b"/>
              <a:pathLst>
                <a:path w="55898" h="187031" extrusionOk="0">
                  <a:moveTo>
                    <a:pt x="47109" y="0"/>
                  </a:moveTo>
                  <a:lnTo>
                    <a:pt x="47109" y="9492"/>
                  </a:lnTo>
                  <a:lnTo>
                    <a:pt x="8789" y="9492"/>
                  </a:lnTo>
                  <a:lnTo>
                    <a:pt x="8789" y="0"/>
                  </a:lnTo>
                  <a:lnTo>
                    <a:pt x="0" y="0"/>
                  </a:lnTo>
                  <a:lnTo>
                    <a:pt x="0" y="187031"/>
                  </a:lnTo>
                  <a:lnTo>
                    <a:pt x="8789" y="187031"/>
                  </a:lnTo>
                  <a:lnTo>
                    <a:pt x="8789" y="175078"/>
                  </a:lnTo>
                  <a:lnTo>
                    <a:pt x="47109" y="175078"/>
                  </a:lnTo>
                  <a:lnTo>
                    <a:pt x="47109" y="187031"/>
                  </a:lnTo>
                  <a:lnTo>
                    <a:pt x="55898" y="187031"/>
                  </a:lnTo>
                  <a:lnTo>
                    <a:pt x="55898" y="0"/>
                  </a:lnTo>
                  <a:lnTo>
                    <a:pt x="47109" y="0"/>
                  </a:lnTo>
                  <a:close/>
                  <a:moveTo>
                    <a:pt x="47109" y="16875"/>
                  </a:moveTo>
                  <a:lnTo>
                    <a:pt x="47109" y="34453"/>
                  </a:lnTo>
                  <a:lnTo>
                    <a:pt x="8789" y="34453"/>
                  </a:lnTo>
                  <a:lnTo>
                    <a:pt x="8789" y="16875"/>
                  </a:lnTo>
                  <a:lnTo>
                    <a:pt x="47109" y="16875"/>
                  </a:lnTo>
                  <a:close/>
                  <a:moveTo>
                    <a:pt x="8789" y="120937"/>
                  </a:moveTo>
                  <a:lnTo>
                    <a:pt x="47109" y="120937"/>
                  </a:lnTo>
                  <a:lnTo>
                    <a:pt x="47109" y="138516"/>
                  </a:lnTo>
                  <a:lnTo>
                    <a:pt x="8789" y="138516"/>
                  </a:lnTo>
                  <a:lnTo>
                    <a:pt x="8789" y="120937"/>
                  </a:lnTo>
                  <a:close/>
                  <a:moveTo>
                    <a:pt x="8789" y="113203"/>
                  </a:moveTo>
                  <a:lnTo>
                    <a:pt x="8789" y="96680"/>
                  </a:lnTo>
                  <a:lnTo>
                    <a:pt x="47109" y="96680"/>
                  </a:lnTo>
                  <a:lnTo>
                    <a:pt x="47109" y="113203"/>
                  </a:lnTo>
                  <a:lnTo>
                    <a:pt x="8789" y="113203"/>
                  </a:lnTo>
                  <a:close/>
                  <a:moveTo>
                    <a:pt x="47109" y="63281"/>
                  </a:moveTo>
                  <a:lnTo>
                    <a:pt x="8789" y="63281"/>
                  </a:lnTo>
                  <a:lnTo>
                    <a:pt x="8789" y="42891"/>
                  </a:lnTo>
                  <a:lnTo>
                    <a:pt x="47109" y="42891"/>
                  </a:lnTo>
                  <a:lnTo>
                    <a:pt x="47109" y="63281"/>
                  </a:lnTo>
                  <a:close/>
                  <a:moveTo>
                    <a:pt x="47109" y="71016"/>
                  </a:moveTo>
                  <a:lnTo>
                    <a:pt x="47109" y="88594"/>
                  </a:lnTo>
                  <a:lnTo>
                    <a:pt x="8789" y="88594"/>
                  </a:lnTo>
                  <a:lnTo>
                    <a:pt x="8789" y="71016"/>
                  </a:lnTo>
                  <a:lnTo>
                    <a:pt x="47109" y="71016"/>
                  </a:lnTo>
                  <a:close/>
                  <a:moveTo>
                    <a:pt x="8789" y="167344"/>
                  </a:moveTo>
                  <a:lnTo>
                    <a:pt x="8789" y="146953"/>
                  </a:lnTo>
                  <a:lnTo>
                    <a:pt x="47109" y="146953"/>
                  </a:lnTo>
                  <a:lnTo>
                    <a:pt x="47109" y="167344"/>
                  </a:lnTo>
                  <a:lnTo>
                    <a:pt x="8789" y="167344"/>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34" name="Google Shape;734;p33"/>
            <p:cNvSpPr/>
            <p:nvPr/>
          </p:nvSpPr>
          <p:spPr>
            <a:xfrm>
              <a:off x="8817683" y="2096979"/>
              <a:ext cx="519257" cy="147304"/>
            </a:xfrm>
            <a:custGeom>
              <a:avLst/>
              <a:gdLst/>
              <a:ahLst/>
              <a:cxnLst/>
              <a:rect l="l" t="t" r="r" b="b"/>
              <a:pathLst>
                <a:path w="519257" h="147304" extrusionOk="0">
                  <a:moveTo>
                    <a:pt x="360703" y="0"/>
                  </a:moveTo>
                  <a:lnTo>
                    <a:pt x="360703" y="135000"/>
                  </a:lnTo>
                  <a:lnTo>
                    <a:pt x="157852" y="135000"/>
                  </a:lnTo>
                  <a:lnTo>
                    <a:pt x="157852" y="0"/>
                  </a:lnTo>
                  <a:lnTo>
                    <a:pt x="0" y="0"/>
                  </a:lnTo>
                  <a:lnTo>
                    <a:pt x="0" y="4570"/>
                  </a:lnTo>
                  <a:lnTo>
                    <a:pt x="0" y="147305"/>
                  </a:lnTo>
                  <a:lnTo>
                    <a:pt x="519258" y="147305"/>
                  </a:lnTo>
                  <a:lnTo>
                    <a:pt x="519258" y="4570"/>
                  </a:lnTo>
                  <a:lnTo>
                    <a:pt x="519258" y="0"/>
                  </a:lnTo>
                  <a:lnTo>
                    <a:pt x="360703" y="0"/>
                  </a:lnTo>
                  <a:close/>
                  <a:moveTo>
                    <a:pt x="435234" y="9141"/>
                  </a:moveTo>
                  <a:lnTo>
                    <a:pt x="453516" y="9141"/>
                  </a:lnTo>
                  <a:lnTo>
                    <a:pt x="453516" y="38320"/>
                  </a:lnTo>
                  <a:lnTo>
                    <a:pt x="435234" y="38320"/>
                  </a:lnTo>
                  <a:lnTo>
                    <a:pt x="435234" y="9141"/>
                  </a:lnTo>
                  <a:close/>
                  <a:moveTo>
                    <a:pt x="119531" y="9141"/>
                  </a:moveTo>
                  <a:lnTo>
                    <a:pt x="137109" y="9141"/>
                  </a:lnTo>
                  <a:lnTo>
                    <a:pt x="137109" y="38320"/>
                  </a:lnTo>
                  <a:lnTo>
                    <a:pt x="119531" y="38320"/>
                  </a:lnTo>
                  <a:lnTo>
                    <a:pt x="119531" y="9141"/>
                  </a:lnTo>
                  <a:close/>
                  <a:moveTo>
                    <a:pt x="63633" y="41484"/>
                  </a:moveTo>
                  <a:lnTo>
                    <a:pt x="81211" y="41484"/>
                  </a:lnTo>
                  <a:lnTo>
                    <a:pt x="81211" y="70664"/>
                  </a:lnTo>
                  <a:lnTo>
                    <a:pt x="63633" y="70664"/>
                  </a:lnTo>
                  <a:lnTo>
                    <a:pt x="63633" y="41484"/>
                  </a:lnTo>
                  <a:close/>
                  <a:moveTo>
                    <a:pt x="28125" y="143086"/>
                  </a:moveTo>
                  <a:lnTo>
                    <a:pt x="9844" y="143086"/>
                  </a:lnTo>
                  <a:lnTo>
                    <a:pt x="9844" y="113906"/>
                  </a:lnTo>
                  <a:lnTo>
                    <a:pt x="28125" y="113906"/>
                  </a:lnTo>
                  <a:lnTo>
                    <a:pt x="28125" y="143086"/>
                  </a:lnTo>
                  <a:close/>
                  <a:moveTo>
                    <a:pt x="28125" y="70664"/>
                  </a:moveTo>
                  <a:lnTo>
                    <a:pt x="9844" y="70664"/>
                  </a:lnTo>
                  <a:lnTo>
                    <a:pt x="9844" y="41484"/>
                  </a:lnTo>
                  <a:lnTo>
                    <a:pt x="28125" y="41484"/>
                  </a:lnTo>
                  <a:lnTo>
                    <a:pt x="28125" y="70664"/>
                  </a:lnTo>
                  <a:close/>
                  <a:moveTo>
                    <a:pt x="55195" y="143086"/>
                  </a:moveTo>
                  <a:lnTo>
                    <a:pt x="36914" y="143086"/>
                  </a:lnTo>
                  <a:lnTo>
                    <a:pt x="36914" y="113906"/>
                  </a:lnTo>
                  <a:lnTo>
                    <a:pt x="55195" y="113906"/>
                  </a:lnTo>
                  <a:lnTo>
                    <a:pt x="55195" y="143086"/>
                  </a:lnTo>
                  <a:close/>
                  <a:moveTo>
                    <a:pt x="55195" y="70664"/>
                  </a:moveTo>
                  <a:lnTo>
                    <a:pt x="36914" y="70664"/>
                  </a:lnTo>
                  <a:lnTo>
                    <a:pt x="36914" y="41484"/>
                  </a:lnTo>
                  <a:lnTo>
                    <a:pt x="55195" y="41484"/>
                  </a:lnTo>
                  <a:lnTo>
                    <a:pt x="55195" y="70664"/>
                  </a:lnTo>
                  <a:close/>
                  <a:moveTo>
                    <a:pt x="81211" y="143086"/>
                  </a:moveTo>
                  <a:lnTo>
                    <a:pt x="63633" y="143086"/>
                  </a:lnTo>
                  <a:lnTo>
                    <a:pt x="63633" y="113906"/>
                  </a:lnTo>
                  <a:lnTo>
                    <a:pt x="81211" y="113906"/>
                  </a:lnTo>
                  <a:lnTo>
                    <a:pt x="81211" y="143086"/>
                  </a:lnTo>
                  <a:close/>
                  <a:moveTo>
                    <a:pt x="83672" y="110039"/>
                  </a:moveTo>
                  <a:lnTo>
                    <a:pt x="66094" y="110039"/>
                  </a:lnTo>
                  <a:lnTo>
                    <a:pt x="66094" y="81562"/>
                  </a:lnTo>
                  <a:lnTo>
                    <a:pt x="83672" y="81562"/>
                  </a:lnTo>
                  <a:lnTo>
                    <a:pt x="83672" y="110039"/>
                  </a:lnTo>
                  <a:close/>
                  <a:moveTo>
                    <a:pt x="83672" y="38320"/>
                  </a:moveTo>
                  <a:lnTo>
                    <a:pt x="66094" y="38320"/>
                  </a:lnTo>
                  <a:lnTo>
                    <a:pt x="66094" y="9141"/>
                  </a:lnTo>
                  <a:lnTo>
                    <a:pt x="83672" y="9141"/>
                  </a:lnTo>
                  <a:lnTo>
                    <a:pt x="83672" y="38320"/>
                  </a:lnTo>
                  <a:close/>
                  <a:moveTo>
                    <a:pt x="110742" y="110039"/>
                  </a:moveTo>
                  <a:lnTo>
                    <a:pt x="93164" y="110039"/>
                  </a:lnTo>
                  <a:lnTo>
                    <a:pt x="93164" y="81562"/>
                  </a:lnTo>
                  <a:lnTo>
                    <a:pt x="110742" y="81562"/>
                  </a:lnTo>
                  <a:lnTo>
                    <a:pt x="110742" y="110039"/>
                  </a:lnTo>
                  <a:close/>
                  <a:moveTo>
                    <a:pt x="110742" y="38320"/>
                  </a:moveTo>
                  <a:lnTo>
                    <a:pt x="93164" y="38320"/>
                  </a:lnTo>
                  <a:lnTo>
                    <a:pt x="93164" y="9141"/>
                  </a:lnTo>
                  <a:lnTo>
                    <a:pt x="110742" y="9141"/>
                  </a:lnTo>
                  <a:lnTo>
                    <a:pt x="110742" y="38320"/>
                  </a:lnTo>
                  <a:close/>
                  <a:moveTo>
                    <a:pt x="119531" y="81562"/>
                  </a:moveTo>
                  <a:lnTo>
                    <a:pt x="137109" y="81562"/>
                  </a:lnTo>
                  <a:lnTo>
                    <a:pt x="137109" y="110039"/>
                  </a:lnTo>
                  <a:lnTo>
                    <a:pt x="119531" y="110039"/>
                  </a:lnTo>
                  <a:lnTo>
                    <a:pt x="119531" y="81562"/>
                  </a:lnTo>
                  <a:close/>
                  <a:moveTo>
                    <a:pt x="399727" y="110039"/>
                  </a:moveTo>
                  <a:lnTo>
                    <a:pt x="381445" y="110039"/>
                  </a:lnTo>
                  <a:lnTo>
                    <a:pt x="381445" y="81562"/>
                  </a:lnTo>
                  <a:lnTo>
                    <a:pt x="399727" y="81562"/>
                  </a:lnTo>
                  <a:lnTo>
                    <a:pt x="399727" y="110039"/>
                  </a:lnTo>
                  <a:close/>
                  <a:moveTo>
                    <a:pt x="399727" y="38320"/>
                  </a:moveTo>
                  <a:lnTo>
                    <a:pt x="381445" y="38320"/>
                  </a:lnTo>
                  <a:lnTo>
                    <a:pt x="381445" y="9141"/>
                  </a:lnTo>
                  <a:lnTo>
                    <a:pt x="399727" y="9141"/>
                  </a:lnTo>
                  <a:lnTo>
                    <a:pt x="399727" y="38320"/>
                  </a:lnTo>
                  <a:close/>
                  <a:moveTo>
                    <a:pt x="425742" y="110039"/>
                  </a:moveTo>
                  <a:lnTo>
                    <a:pt x="408164" y="110039"/>
                  </a:lnTo>
                  <a:lnTo>
                    <a:pt x="408164" y="81562"/>
                  </a:lnTo>
                  <a:lnTo>
                    <a:pt x="425742" y="81562"/>
                  </a:lnTo>
                  <a:lnTo>
                    <a:pt x="425742" y="110039"/>
                  </a:lnTo>
                  <a:close/>
                  <a:moveTo>
                    <a:pt x="425742" y="38320"/>
                  </a:moveTo>
                  <a:lnTo>
                    <a:pt x="408164" y="38320"/>
                  </a:lnTo>
                  <a:lnTo>
                    <a:pt x="408164" y="9141"/>
                  </a:lnTo>
                  <a:lnTo>
                    <a:pt x="425742" y="9141"/>
                  </a:lnTo>
                  <a:lnTo>
                    <a:pt x="425742" y="38320"/>
                  </a:lnTo>
                  <a:close/>
                  <a:moveTo>
                    <a:pt x="435234" y="81562"/>
                  </a:moveTo>
                  <a:lnTo>
                    <a:pt x="453516" y="81562"/>
                  </a:lnTo>
                  <a:lnTo>
                    <a:pt x="453516" y="110039"/>
                  </a:lnTo>
                  <a:lnTo>
                    <a:pt x="435234" y="110039"/>
                  </a:lnTo>
                  <a:lnTo>
                    <a:pt x="435234" y="81562"/>
                  </a:lnTo>
                  <a:close/>
                  <a:moveTo>
                    <a:pt x="455273" y="143086"/>
                  </a:moveTo>
                  <a:lnTo>
                    <a:pt x="437695" y="143086"/>
                  </a:lnTo>
                  <a:lnTo>
                    <a:pt x="437695" y="113906"/>
                  </a:lnTo>
                  <a:lnTo>
                    <a:pt x="455273" y="113906"/>
                  </a:lnTo>
                  <a:lnTo>
                    <a:pt x="455273" y="143086"/>
                  </a:lnTo>
                  <a:close/>
                  <a:moveTo>
                    <a:pt x="455273" y="70664"/>
                  </a:moveTo>
                  <a:lnTo>
                    <a:pt x="437695" y="70664"/>
                  </a:lnTo>
                  <a:lnTo>
                    <a:pt x="437695" y="41484"/>
                  </a:lnTo>
                  <a:lnTo>
                    <a:pt x="455273" y="41484"/>
                  </a:lnTo>
                  <a:lnTo>
                    <a:pt x="455273" y="70664"/>
                  </a:lnTo>
                  <a:close/>
                  <a:moveTo>
                    <a:pt x="481992" y="143086"/>
                  </a:moveTo>
                  <a:lnTo>
                    <a:pt x="464414" y="143086"/>
                  </a:lnTo>
                  <a:lnTo>
                    <a:pt x="464414" y="113906"/>
                  </a:lnTo>
                  <a:lnTo>
                    <a:pt x="481992" y="113906"/>
                  </a:lnTo>
                  <a:lnTo>
                    <a:pt x="481992" y="143086"/>
                  </a:lnTo>
                  <a:close/>
                  <a:moveTo>
                    <a:pt x="481992" y="70664"/>
                  </a:moveTo>
                  <a:lnTo>
                    <a:pt x="464414" y="70664"/>
                  </a:lnTo>
                  <a:lnTo>
                    <a:pt x="464414" y="41484"/>
                  </a:lnTo>
                  <a:lnTo>
                    <a:pt x="481992" y="41484"/>
                  </a:lnTo>
                  <a:lnTo>
                    <a:pt x="481992" y="70664"/>
                  </a:lnTo>
                  <a:close/>
                  <a:moveTo>
                    <a:pt x="508711" y="143086"/>
                  </a:moveTo>
                  <a:lnTo>
                    <a:pt x="491133" y="143086"/>
                  </a:lnTo>
                  <a:lnTo>
                    <a:pt x="491133" y="113906"/>
                  </a:lnTo>
                  <a:lnTo>
                    <a:pt x="508711" y="113906"/>
                  </a:lnTo>
                  <a:lnTo>
                    <a:pt x="508711" y="143086"/>
                  </a:lnTo>
                  <a:close/>
                  <a:moveTo>
                    <a:pt x="508711" y="70664"/>
                  </a:moveTo>
                  <a:lnTo>
                    <a:pt x="491133" y="70664"/>
                  </a:lnTo>
                  <a:lnTo>
                    <a:pt x="491133" y="41484"/>
                  </a:lnTo>
                  <a:lnTo>
                    <a:pt x="508711" y="41484"/>
                  </a:lnTo>
                  <a:lnTo>
                    <a:pt x="508711" y="70664"/>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735" name="Google Shape;735;p33"/>
            <p:cNvGrpSpPr/>
            <p:nvPr/>
          </p:nvGrpSpPr>
          <p:grpSpPr>
            <a:xfrm>
              <a:off x="8813815" y="2248151"/>
              <a:ext cx="526640" cy="86835"/>
              <a:chOff x="8813815" y="2248151"/>
              <a:chExt cx="526640" cy="86835"/>
            </a:xfrm>
            <a:grpFill/>
          </p:grpSpPr>
          <p:sp>
            <p:nvSpPr>
              <p:cNvPr id="736" name="Google Shape;736;p33"/>
              <p:cNvSpPr/>
              <p:nvPr/>
            </p:nvSpPr>
            <p:spPr>
              <a:xfrm>
                <a:off x="8938972" y="2295963"/>
                <a:ext cx="42187" cy="20390"/>
              </a:xfrm>
              <a:custGeom>
                <a:avLst/>
                <a:gdLst/>
                <a:ahLst/>
                <a:cxnLst/>
                <a:rect l="l" t="t" r="r" b="b"/>
                <a:pathLst>
                  <a:path w="42187" h="20390" extrusionOk="0">
                    <a:moveTo>
                      <a:pt x="20742" y="20391"/>
                    </a:moveTo>
                    <a:cubicBezTo>
                      <a:pt x="31992" y="20391"/>
                      <a:pt x="41484" y="10898"/>
                      <a:pt x="42188" y="0"/>
                    </a:cubicBezTo>
                    <a:lnTo>
                      <a:pt x="0" y="0"/>
                    </a:lnTo>
                    <a:cubicBezTo>
                      <a:pt x="352" y="10898"/>
                      <a:pt x="9844" y="20391"/>
                      <a:pt x="20742" y="20391"/>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37" name="Google Shape;737;p33"/>
              <p:cNvSpPr/>
              <p:nvPr/>
            </p:nvSpPr>
            <p:spPr>
              <a:xfrm>
                <a:off x="9048659" y="2295612"/>
                <a:ext cx="41484" cy="19687"/>
              </a:xfrm>
              <a:custGeom>
                <a:avLst/>
                <a:gdLst/>
                <a:ahLst/>
                <a:cxnLst/>
                <a:rect l="l" t="t" r="r" b="b"/>
                <a:pathLst>
                  <a:path w="41484" h="19687" extrusionOk="0">
                    <a:moveTo>
                      <a:pt x="20742" y="19687"/>
                    </a:moveTo>
                    <a:cubicBezTo>
                      <a:pt x="31992" y="19687"/>
                      <a:pt x="41484" y="10898"/>
                      <a:pt x="41484" y="0"/>
                    </a:cubicBezTo>
                    <a:lnTo>
                      <a:pt x="0" y="0"/>
                    </a:lnTo>
                    <a:cubicBezTo>
                      <a:pt x="352" y="10898"/>
                      <a:pt x="9141" y="19687"/>
                      <a:pt x="20742" y="19687"/>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38" name="Google Shape;738;p33"/>
              <p:cNvSpPr/>
              <p:nvPr/>
            </p:nvSpPr>
            <p:spPr>
              <a:xfrm>
                <a:off x="8813815" y="2248151"/>
                <a:ext cx="526640" cy="86835"/>
              </a:xfrm>
              <a:custGeom>
                <a:avLst/>
                <a:gdLst/>
                <a:ahLst/>
                <a:cxnLst/>
                <a:rect l="l" t="t" r="r" b="b"/>
                <a:pathLst>
                  <a:path w="526640" h="86835" extrusionOk="0">
                    <a:moveTo>
                      <a:pt x="526641" y="29531"/>
                    </a:moveTo>
                    <a:lnTo>
                      <a:pt x="468281" y="0"/>
                    </a:lnTo>
                    <a:lnTo>
                      <a:pt x="58359" y="1055"/>
                    </a:lnTo>
                    <a:lnTo>
                      <a:pt x="703" y="30586"/>
                    </a:lnTo>
                    <a:lnTo>
                      <a:pt x="0" y="86836"/>
                    </a:lnTo>
                    <a:lnTo>
                      <a:pt x="526641" y="86484"/>
                    </a:lnTo>
                    <a:lnTo>
                      <a:pt x="526641" y="29531"/>
                    </a:lnTo>
                    <a:close/>
                    <a:moveTo>
                      <a:pt x="30938" y="82266"/>
                    </a:moveTo>
                    <a:lnTo>
                      <a:pt x="16875" y="82266"/>
                    </a:lnTo>
                    <a:lnTo>
                      <a:pt x="16875" y="31992"/>
                    </a:lnTo>
                    <a:lnTo>
                      <a:pt x="30938" y="31992"/>
                    </a:lnTo>
                    <a:lnTo>
                      <a:pt x="30938" y="82266"/>
                    </a:lnTo>
                    <a:close/>
                    <a:moveTo>
                      <a:pt x="47461" y="82266"/>
                    </a:moveTo>
                    <a:lnTo>
                      <a:pt x="33398" y="82266"/>
                    </a:lnTo>
                    <a:lnTo>
                      <a:pt x="33398" y="31992"/>
                    </a:lnTo>
                    <a:lnTo>
                      <a:pt x="47461" y="31992"/>
                    </a:lnTo>
                    <a:lnTo>
                      <a:pt x="47461" y="82266"/>
                    </a:lnTo>
                    <a:close/>
                    <a:moveTo>
                      <a:pt x="63633" y="82266"/>
                    </a:moveTo>
                    <a:lnTo>
                      <a:pt x="49570" y="82266"/>
                    </a:lnTo>
                    <a:lnTo>
                      <a:pt x="49570" y="31992"/>
                    </a:lnTo>
                    <a:lnTo>
                      <a:pt x="63633" y="31992"/>
                    </a:lnTo>
                    <a:lnTo>
                      <a:pt x="63633" y="82266"/>
                    </a:lnTo>
                    <a:close/>
                    <a:moveTo>
                      <a:pt x="80508" y="82266"/>
                    </a:moveTo>
                    <a:lnTo>
                      <a:pt x="66445" y="82266"/>
                    </a:lnTo>
                    <a:lnTo>
                      <a:pt x="66445" y="31992"/>
                    </a:lnTo>
                    <a:lnTo>
                      <a:pt x="80508" y="31992"/>
                    </a:lnTo>
                    <a:lnTo>
                      <a:pt x="80508" y="82266"/>
                    </a:lnTo>
                    <a:close/>
                    <a:moveTo>
                      <a:pt x="145898" y="73125"/>
                    </a:moveTo>
                    <a:cubicBezTo>
                      <a:pt x="131484" y="73125"/>
                      <a:pt x="119531" y="61172"/>
                      <a:pt x="119531" y="46758"/>
                    </a:cubicBezTo>
                    <a:cubicBezTo>
                      <a:pt x="119531" y="32344"/>
                      <a:pt x="131484" y="20391"/>
                      <a:pt x="145898" y="20391"/>
                    </a:cubicBezTo>
                    <a:cubicBezTo>
                      <a:pt x="160313" y="20391"/>
                      <a:pt x="172266" y="32344"/>
                      <a:pt x="172266" y="46758"/>
                    </a:cubicBezTo>
                    <a:cubicBezTo>
                      <a:pt x="172266" y="61172"/>
                      <a:pt x="160313" y="73125"/>
                      <a:pt x="145898" y="73125"/>
                    </a:cubicBezTo>
                    <a:close/>
                    <a:moveTo>
                      <a:pt x="255586" y="72773"/>
                    </a:moveTo>
                    <a:cubicBezTo>
                      <a:pt x="241172" y="72773"/>
                      <a:pt x="229219" y="60820"/>
                      <a:pt x="229219" y="46406"/>
                    </a:cubicBezTo>
                    <a:cubicBezTo>
                      <a:pt x="229219" y="31992"/>
                      <a:pt x="241172" y="20039"/>
                      <a:pt x="255586" y="20039"/>
                    </a:cubicBezTo>
                    <a:cubicBezTo>
                      <a:pt x="270000" y="20039"/>
                      <a:pt x="281953" y="31992"/>
                      <a:pt x="281953" y="46406"/>
                    </a:cubicBezTo>
                    <a:cubicBezTo>
                      <a:pt x="281953" y="60820"/>
                      <a:pt x="270000" y="72773"/>
                      <a:pt x="255586" y="72773"/>
                    </a:cubicBezTo>
                    <a:close/>
                    <a:moveTo>
                      <a:pt x="363516" y="72070"/>
                    </a:moveTo>
                    <a:cubicBezTo>
                      <a:pt x="349102" y="72070"/>
                      <a:pt x="337500" y="60117"/>
                      <a:pt x="337500" y="45703"/>
                    </a:cubicBezTo>
                    <a:cubicBezTo>
                      <a:pt x="337500" y="31289"/>
                      <a:pt x="348750" y="19336"/>
                      <a:pt x="363516" y="19336"/>
                    </a:cubicBezTo>
                    <a:cubicBezTo>
                      <a:pt x="378633" y="19336"/>
                      <a:pt x="389883" y="31289"/>
                      <a:pt x="389883" y="45703"/>
                    </a:cubicBezTo>
                    <a:cubicBezTo>
                      <a:pt x="389883" y="60117"/>
                      <a:pt x="378633" y="72070"/>
                      <a:pt x="363516" y="72070"/>
                    </a:cubicBezTo>
                    <a:close/>
                    <a:moveTo>
                      <a:pt x="460898" y="81211"/>
                    </a:moveTo>
                    <a:lnTo>
                      <a:pt x="446836" y="81211"/>
                    </a:lnTo>
                    <a:lnTo>
                      <a:pt x="446836" y="30937"/>
                    </a:lnTo>
                    <a:lnTo>
                      <a:pt x="460898" y="30937"/>
                    </a:lnTo>
                    <a:lnTo>
                      <a:pt x="460898" y="81211"/>
                    </a:lnTo>
                    <a:close/>
                    <a:moveTo>
                      <a:pt x="477422" y="81211"/>
                    </a:moveTo>
                    <a:lnTo>
                      <a:pt x="463359" y="81211"/>
                    </a:lnTo>
                    <a:lnTo>
                      <a:pt x="463359" y="30937"/>
                    </a:lnTo>
                    <a:lnTo>
                      <a:pt x="477422" y="30937"/>
                    </a:lnTo>
                    <a:lnTo>
                      <a:pt x="477422" y="81211"/>
                    </a:lnTo>
                    <a:close/>
                    <a:moveTo>
                      <a:pt x="493594" y="81211"/>
                    </a:moveTo>
                    <a:lnTo>
                      <a:pt x="480234" y="81211"/>
                    </a:lnTo>
                    <a:lnTo>
                      <a:pt x="480234" y="30937"/>
                    </a:lnTo>
                    <a:lnTo>
                      <a:pt x="493594" y="30937"/>
                    </a:lnTo>
                    <a:lnTo>
                      <a:pt x="493594" y="81211"/>
                    </a:lnTo>
                    <a:close/>
                    <a:moveTo>
                      <a:pt x="510117" y="81211"/>
                    </a:moveTo>
                    <a:lnTo>
                      <a:pt x="496055" y="81211"/>
                    </a:lnTo>
                    <a:lnTo>
                      <a:pt x="496055" y="30937"/>
                    </a:lnTo>
                    <a:lnTo>
                      <a:pt x="510117" y="30937"/>
                    </a:lnTo>
                    <a:lnTo>
                      <a:pt x="510117" y="81211"/>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39" name="Google Shape;739;p33"/>
              <p:cNvSpPr/>
              <p:nvPr/>
            </p:nvSpPr>
            <p:spPr>
              <a:xfrm>
                <a:off x="9156589" y="2294909"/>
                <a:ext cx="42187" cy="19687"/>
              </a:xfrm>
              <a:custGeom>
                <a:avLst/>
                <a:gdLst/>
                <a:ahLst/>
                <a:cxnLst/>
                <a:rect l="l" t="t" r="r" b="b"/>
                <a:pathLst>
                  <a:path w="42187" h="19687" extrusionOk="0">
                    <a:moveTo>
                      <a:pt x="20742" y="19688"/>
                    </a:moveTo>
                    <a:cubicBezTo>
                      <a:pt x="32344" y="19688"/>
                      <a:pt x="41484" y="10898"/>
                      <a:pt x="42188" y="0"/>
                    </a:cubicBezTo>
                    <a:lnTo>
                      <a:pt x="0" y="0"/>
                    </a:lnTo>
                    <a:cubicBezTo>
                      <a:pt x="703" y="10898"/>
                      <a:pt x="9844" y="19688"/>
                      <a:pt x="20742" y="19688"/>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740" name="Google Shape;740;p33"/>
          <p:cNvGrpSpPr/>
          <p:nvPr/>
        </p:nvGrpSpPr>
        <p:grpSpPr>
          <a:xfrm>
            <a:off x="5799159" y="1330945"/>
            <a:ext cx="256216" cy="492053"/>
            <a:chOff x="7771817" y="1850182"/>
            <a:chExt cx="256652" cy="492891"/>
          </a:xfrm>
          <a:solidFill>
            <a:srgbClr val="203752"/>
          </a:solidFill>
        </p:grpSpPr>
        <p:grpSp>
          <p:nvGrpSpPr>
            <p:cNvPr id="741" name="Google Shape;741;p33"/>
            <p:cNvGrpSpPr/>
            <p:nvPr/>
          </p:nvGrpSpPr>
          <p:grpSpPr>
            <a:xfrm>
              <a:off x="7771817" y="2048463"/>
              <a:ext cx="256652" cy="294610"/>
              <a:chOff x="7771817" y="2048463"/>
              <a:chExt cx="256652" cy="294610"/>
            </a:xfrm>
            <a:grpFill/>
          </p:grpSpPr>
          <p:sp>
            <p:nvSpPr>
              <p:cNvPr id="742" name="Google Shape;742;p33"/>
              <p:cNvSpPr/>
              <p:nvPr/>
            </p:nvSpPr>
            <p:spPr>
              <a:xfrm>
                <a:off x="7771817" y="2048463"/>
                <a:ext cx="256640" cy="33749"/>
              </a:xfrm>
              <a:custGeom>
                <a:avLst/>
                <a:gdLst/>
                <a:ahLst/>
                <a:cxnLst/>
                <a:rect l="l" t="t" r="r" b="b"/>
                <a:pathLst>
                  <a:path w="256640" h="33749" extrusionOk="0">
                    <a:moveTo>
                      <a:pt x="17227" y="33750"/>
                    </a:moveTo>
                    <a:lnTo>
                      <a:pt x="240117" y="33750"/>
                    </a:lnTo>
                    <a:cubicBezTo>
                      <a:pt x="249609" y="33750"/>
                      <a:pt x="256641" y="26367"/>
                      <a:pt x="256641" y="17227"/>
                    </a:cubicBezTo>
                    <a:cubicBezTo>
                      <a:pt x="256641" y="8086"/>
                      <a:pt x="249258" y="0"/>
                      <a:pt x="240117" y="0"/>
                    </a:cubicBezTo>
                    <a:lnTo>
                      <a:pt x="17227" y="0"/>
                    </a:lnTo>
                    <a:cubicBezTo>
                      <a:pt x="7734" y="0"/>
                      <a:pt x="0" y="7734"/>
                      <a:pt x="0" y="17227"/>
                    </a:cubicBezTo>
                    <a:cubicBezTo>
                      <a:pt x="352" y="26367"/>
                      <a:pt x="8086" y="33750"/>
                      <a:pt x="17227" y="3375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43" name="Google Shape;743;p33"/>
              <p:cNvSpPr/>
              <p:nvPr/>
            </p:nvSpPr>
            <p:spPr>
              <a:xfrm>
                <a:off x="7771817" y="2176081"/>
                <a:ext cx="256652" cy="33749"/>
              </a:xfrm>
              <a:custGeom>
                <a:avLst/>
                <a:gdLst/>
                <a:ahLst/>
                <a:cxnLst/>
                <a:rect l="l" t="t" r="r" b="b"/>
                <a:pathLst>
                  <a:path w="256652" h="33749" extrusionOk="0">
                    <a:moveTo>
                      <a:pt x="240469" y="0"/>
                    </a:moveTo>
                    <a:lnTo>
                      <a:pt x="17227" y="0"/>
                    </a:lnTo>
                    <a:cubicBezTo>
                      <a:pt x="7734" y="0"/>
                      <a:pt x="0" y="7383"/>
                      <a:pt x="0" y="16523"/>
                    </a:cubicBezTo>
                    <a:cubicBezTo>
                      <a:pt x="0" y="26016"/>
                      <a:pt x="7734" y="33750"/>
                      <a:pt x="17227" y="33750"/>
                    </a:cubicBezTo>
                    <a:lnTo>
                      <a:pt x="240117" y="33750"/>
                    </a:lnTo>
                    <a:cubicBezTo>
                      <a:pt x="249609" y="33750"/>
                      <a:pt x="256641" y="26016"/>
                      <a:pt x="256641" y="16523"/>
                    </a:cubicBezTo>
                    <a:cubicBezTo>
                      <a:pt x="256992" y="7383"/>
                      <a:pt x="249609" y="0"/>
                      <a:pt x="240469"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44" name="Google Shape;744;p33"/>
              <p:cNvSpPr/>
              <p:nvPr/>
            </p:nvSpPr>
            <p:spPr>
              <a:xfrm>
                <a:off x="7783419" y="2214753"/>
                <a:ext cx="235546" cy="89999"/>
              </a:xfrm>
              <a:custGeom>
                <a:avLst/>
                <a:gdLst/>
                <a:ahLst/>
                <a:cxnLst/>
                <a:rect l="l" t="t" r="r" b="b"/>
                <a:pathLst>
                  <a:path w="235546" h="89999" extrusionOk="0">
                    <a:moveTo>
                      <a:pt x="228867" y="88945"/>
                    </a:moveTo>
                    <a:cubicBezTo>
                      <a:pt x="231328" y="88945"/>
                      <a:pt x="233437" y="88945"/>
                      <a:pt x="235547" y="90000"/>
                    </a:cubicBezTo>
                    <a:lnTo>
                      <a:pt x="235547" y="0"/>
                    </a:lnTo>
                    <a:cubicBezTo>
                      <a:pt x="233437" y="352"/>
                      <a:pt x="231328" y="1055"/>
                      <a:pt x="228867" y="1055"/>
                    </a:cubicBezTo>
                    <a:lnTo>
                      <a:pt x="5625" y="1055"/>
                    </a:lnTo>
                    <a:cubicBezTo>
                      <a:pt x="3516" y="1055"/>
                      <a:pt x="2109" y="352"/>
                      <a:pt x="0" y="0"/>
                    </a:cubicBezTo>
                    <a:lnTo>
                      <a:pt x="0" y="89297"/>
                    </a:lnTo>
                    <a:cubicBezTo>
                      <a:pt x="2109" y="88945"/>
                      <a:pt x="3516" y="88945"/>
                      <a:pt x="5625" y="88945"/>
                    </a:cubicBezTo>
                    <a:lnTo>
                      <a:pt x="228867" y="88945"/>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45" name="Google Shape;745;p33"/>
              <p:cNvSpPr/>
              <p:nvPr/>
            </p:nvSpPr>
            <p:spPr>
              <a:xfrm>
                <a:off x="7783419" y="2086432"/>
                <a:ext cx="235195" cy="84726"/>
              </a:xfrm>
              <a:custGeom>
                <a:avLst/>
                <a:gdLst/>
                <a:ahLst/>
                <a:cxnLst/>
                <a:rect l="l" t="t" r="r" b="b"/>
                <a:pathLst>
                  <a:path w="235195" h="84726" extrusionOk="0">
                    <a:moveTo>
                      <a:pt x="5625" y="1406"/>
                    </a:moveTo>
                    <a:cubicBezTo>
                      <a:pt x="3516" y="1406"/>
                      <a:pt x="2109" y="1406"/>
                      <a:pt x="0" y="703"/>
                    </a:cubicBezTo>
                    <a:lnTo>
                      <a:pt x="0" y="84375"/>
                    </a:lnTo>
                    <a:cubicBezTo>
                      <a:pt x="2109" y="83672"/>
                      <a:pt x="3516" y="83672"/>
                      <a:pt x="5625" y="83672"/>
                    </a:cubicBezTo>
                    <a:lnTo>
                      <a:pt x="228516" y="83672"/>
                    </a:lnTo>
                    <a:cubicBezTo>
                      <a:pt x="230977" y="83672"/>
                      <a:pt x="233086" y="83672"/>
                      <a:pt x="235195" y="84727"/>
                    </a:cubicBezTo>
                    <a:lnTo>
                      <a:pt x="235195" y="0"/>
                    </a:lnTo>
                    <a:cubicBezTo>
                      <a:pt x="233086" y="352"/>
                      <a:pt x="230977" y="1055"/>
                      <a:pt x="228516" y="1055"/>
                    </a:cubicBezTo>
                    <a:lnTo>
                      <a:pt x="5625" y="1055"/>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46" name="Google Shape;746;p33"/>
              <p:cNvSpPr/>
              <p:nvPr/>
            </p:nvSpPr>
            <p:spPr>
              <a:xfrm>
                <a:off x="7771817" y="2308620"/>
                <a:ext cx="256652" cy="34453"/>
              </a:xfrm>
              <a:custGeom>
                <a:avLst/>
                <a:gdLst/>
                <a:ahLst/>
                <a:cxnLst/>
                <a:rect l="l" t="t" r="r" b="b"/>
                <a:pathLst>
                  <a:path w="256652" h="34453" extrusionOk="0">
                    <a:moveTo>
                      <a:pt x="240469" y="0"/>
                    </a:moveTo>
                    <a:lnTo>
                      <a:pt x="17227" y="0"/>
                    </a:lnTo>
                    <a:cubicBezTo>
                      <a:pt x="7734" y="0"/>
                      <a:pt x="0" y="7734"/>
                      <a:pt x="0" y="17227"/>
                    </a:cubicBezTo>
                    <a:cubicBezTo>
                      <a:pt x="0" y="26719"/>
                      <a:pt x="7734" y="34453"/>
                      <a:pt x="17227" y="34453"/>
                    </a:cubicBezTo>
                    <a:lnTo>
                      <a:pt x="240117" y="34453"/>
                    </a:lnTo>
                    <a:cubicBezTo>
                      <a:pt x="249609" y="34453"/>
                      <a:pt x="256641" y="26719"/>
                      <a:pt x="256641" y="17227"/>
                    </a:cubicBezTo>
                    <a:cubicBezTo>
                      <a:pt x="256992" y="7734"/>
                      <a:pt x="249609" y="0"/>
                      <a:pt x="240469"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747" name="Google Shape;747;p33"/>
            <p:cNvSpPr/>
            <p:nvPr/>
          </p:nvSpPr>
          <p:spPr>
            <a:xfrm>
              <a:off x="7849513" y="1850182"/>
              <a:ext cx="112500" cy="184921"/>
            </a:xfrm>
            <a:custGeom>
              <a:avLst/>
              <a:gdLst/>
              <a:ahLst/>
              <a:cxnLst/>
              <a:rect l="l" t="t" r="r" b="b"/>
              <a:pathLst>
                <a:path w="112500" h="184921" extrusionOk="0">
                  <a:moveTo>
                    <a:pt x="56250" y="0"/>
                  </a:moveTo>
                  <a:cubicBezTo>
                    <a:pt x="56250" y="0"/>
                    <a:pt x="50977" y="46758"/>
                    <a:pt x="36914" y="64336"/>
                  </a:cubicBezTo>
                  <a:cubicBezTo>
                    <a:pt x="22852" y="81562"/>
                    <a:pt x="0" y="105469"/>
                    <a:pt x="0" y="131484"/>
                  </a:cubicBezTo>
                  <a:cubicBezTo>
                    <a:pt x="0" y="162773"/>
                    <a:pt x="24961" y="184922"/>
                    <a:pt x="56250" y="184922"/>
                  </a:cubicBezTo>
                  <a:cubicBezTo>
                    <a:pt x="87539" y="184922"/>
                    <a:pt x="112500" y="162773"/>
                    <a:pt x="112500" y="131484"/>
                  </a:cubicBezTo>
                  <a:cubicBezTo>
                    <a:pt x="112500" y="106523"/>
                    <a:pt x="90703" y="83672"/>
                    <a:pt x="77344" y="66445"/>
                  </a:cubicBezTo>
                  <a:cubicBezTo>
                    <a:pt x="62227" y="47812"/>
                    <a:pt x="56250" y="0"/>
                    <a:pt x="56250" y="0"/>
                  </a:cubicBezTo>
                  <a:close/>
                  <a:moveTo>
                    <a:pt x="74883" y="153984"/>
                  </a:moveTo>
                  <a:cubicBezTo>
                    <a:pt x="63984" y="153984"/>
                    <a:pt x="55195" y="146250"/>
                    <a:pt x="55195" y="135352"/>
                  </a:cubicBezTo>
                  <a:cubicBezTo>
                    <a:pt x="55195" y="116719"/>
                    <a:pt x="74883" y="97031"/>
                    <a:pt x="74883" y="97031"/>
                  </a:cubicBezTo>
                  <a:cubicBezTo>
                    <a:pt x="74883" y="97031"/>
                    <a:pt x="94570" y="116719"/>
                    <a:pt x="94570" y="135352"/>
                  </a:cubicBezTo>
                  <a:cubicBezTo>
                    <a:pt x="94570" y="146250"/>
                    <a:pt x="85781" y="153984"/>
                    <a:pt x="74883" y="153984"/>
                  </a:cubicBezTo>
                  <a:close/>
                  <a:moveTo>
                    <a:pt x="80859" y="144492"/>
                  </a:moveTo>
                  <a:cubicBezTo>
                    <a:pt x="75586" y="144492"/>
                    <a:pt x="72070" y="140977"/>
                    <a:pt x="72070" y="136055"/>
                  </a:cubicBezTo>
                  <a:cubicBezTo>
                    <a:pt x="72070" y="127617"/>
                    <a:pt x="80859" y="119531"/>
                    <a:pt x="80859" y="119531"/>
                  </a:cubicBezTo>
                  <a:cubicBezTo>
                    <a:pt x="80859" y="119531"/>
                    <a:pt x="89297" y="127969"/>
                    <a:pt x="89297" y="136055"/>
                  </a:cubicBezTo>
                  <a:cubicBezTo>
                    <a:pt x="89297" y="140977"/>
                    <a:pt x="85781" y="144492"/>
                    <a:pt x="80859" y="144492"/>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748" name="Google Shape;748;p33"/>
          <p:cNvGrpSpPr/>
          <p:nvPr/>
        </p:nvGrpSpPr>
        <p:grpSpPr>
          <a:xfrm>
            <a:off x="7483468" y="317902"/>
            <a:ext cx="405354" cy="510112"/>
            <a:chOff x="10111644" y="498421"/>
            <a:chExt cx="406085" cy="510981"/>
          </a:xfrm>
          <a:solidFill>
            <a:srgbClr val="203752"/>
          </a:solidFill>
        </p:grpSpPr>
        <p:grpSp>
          <p:nvGrpSpPr>
            <p:cNvPr id="749" name="Google Shape;749;p33"/>
            <p:cNvGrpSpPr/>
            <p:nvPr/>
          </p:nvGrpSpPr>
          <p:grpSpPr>
            <a:xfrm>
              <a:off x="10283237" y="711980"/>
              <a:ext cx="234492" cy="234140"/>
              <a:chOff x="10283237" y="711980"/>
              <a:chExt cx="234492" cy="234140"/>
            </a:xfrm>
            <a:grpFill/>
          </p:grpSpPr>
          <p:sp>
            <p:nvSpPr>
              <p:cNvPr id="750" name="Google Shape;750;p33"/>
              <p:cNvSpPr/>
              <p:nvPr/>
            </p:nvSpPr>
            <p:spPr>
              <a:xfrm>
                <a:off x="10347925" y="814636"/>
                <a:ext cx="29531" cy="29531"/>
              </a:xfrm>
              <a:custGeom>
                <a:avLst/>
                <a:gdLst/>
                <a:ahLst/>
                <a:cxnLst/>
                <a:rect l="l" t="t" r="r" b="b"/>
                <a:pathLst>
                  <a:path w="29531" h="29531" extrusionOk="0">
                    <a:moveTo>
                      <a:pt x="14414" y="0"/>
                    </a:moveTo>
                    <a:cubicBezTo>
                      <a:pt x="5977" y="0"/>
                      <a:pt x="0" y="6680"/>
                      <a:pt x="0" y="14414"/>
                    </a:cubicBezTo>
                    <a:cubicBezTo>
                      <a:pt x="0" y="22852"/>
                      <a:pt x="6328" y="29531"/>
                      <a:pt x="14414" y="29531"/>
                    </a:cubicBezTo>
                    <a:cubicBezTo>
                      <a:pt x="22500" y="29531"/>
                      <a:pt x="29531" y="22852"/>
                      <a:pt x="29531" y="14414"/>
                    </a:cubicBezTo>
                    <a:cubicBezTo>
                      <a:pt x="29531" y="6680"/>
                      <a:pt x="22852" y="0"/>
                      <a:pt x="14414"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51" name="Google Shape;751;p33"/>
              <p:cNvSpPr/>
              <p:nvPr/>
            </p:nvSpPr>
            <p:spPr>
              <a:xfrm>
                <a:off x="10429136" y="814636"/>
                <a:ext cx="29531" cy="29531"/>
              </a:xfrm>
              <a:custGeom>
                <a:avLst/>
                <a:gdLst/>
                <a:ahLst/>
                <a:cxnLst/>
                <a:rect l="l" t="t" r="r" b="b"/>
                <a:pathLst>
                  <a:path w="29531" h="29531" extrusionOk="0">
                    <a:moveTo>
                      <a:pt x="14414" y="0"/>
                    </a:moveTo>
                    <a:cubicBezTo>
                      <a:pt x="5977" y="0"/>
                      <a:pt x="0" y="6680"/>
                      <a:pt x="0" y="14414"/>
                    </a:cubicBezTo>
                    <a:cubicBezTo>
                      <a:pt x="0" y="22852"/>
                      <a:pt x="6328" y="29531"/>
                      <a:pt x="14414" y="29531"/>
                    </a:cubicBezTo>
                    <a:cubicBezTo>
                      <a:pt x="22852" y="29531"/>
                      <a:pt x="29531" y="22852"/>
                      <a:pt x="29531" y="14414"/>
                    </a:cubicBezTo>
                    <a:cubicBezTo>
                      <a:pt x="29531" y="6680"/>
                      <a:pt x="22500" y="0"/>
                      <a:pt x="14414"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52" name="Google Shape;752;p33"/>
              <p:cNvSpPr/>
              <p:nvPr/>
            </p:nvSpPr>
            <p:spPr>
              <a:xfrm>
                <a:off x="10283237" y="711980"/>
                <a:ext cx="234492" cy="234140"/>
              </a:xfrm>
              <a:custGeom>
                <a:avLst/>
                <a:gdLst/>
                <a:ahLst/>
                <a:cxnLst/>
                <a:rect l="l" t="t" r="r" b="b"/>
                <a:pathLst>
                  <a:path w="234492" h="234140" extrusionOk="0">
                    <a:moveTo>
                      <a:pt x="219023" y="0"/>
                    </a:moveTo>
                    <a:lnTo>
                      <a:pt x="101953" y="0"/>
                    </a:lnTo>
                    <a:cubicBezTo>
                      <a:pt x="101953" y="703"/>
                      <a:pt x="101602" y="1758"/>
                      <a:pt x="100898" y="2109"/>
                    </a:cubicBezTo>
                    <a:cubicBezTo>
                      <a:pt x="96680" y="10898"/>
                      <a:pt x="88242" y="16172"/>
                      <a:pt x="79102" y="16172"/>
                    </a:cubicBezTo>
                    <a:lnTo>
                      <a:pt x="79102" y="16172"/>
                    </a:lnTo>
                    <a:cubicBezTo>
                      <a:pt x="78047" y="16172"/>
                      <a:pt x="76641" y="16172"/>
                      <a:pt x="75586" y="15469"/>
                    </a:cubicBezTo>
                    <a:lnTo>
                      <a:pt x="45352" y="76289"/>
                    </a:lnTo>
                    <a:cubicBezTo>
                      <a:pt x="40781" y="86484"/>
                      <a:pt x="30234" y="92812"/>
                      <a:pt x="18984" y="92812"/>
                    </a:cubicBezTo>
                    <a:cubicBezTo>
                      <a:pt x="14414" y="92812"/>
                      <a:pt x="9492" y="91758"/>
                      <a:pt x="5625" y="90352"/>
                    </a:cubicBezTo>
                    <a:lnTo>
                      <a:pt x="0" y="87188"/>
                    </a:lnTo>
                    <a:lnTo>
                      <a:pt x="0" y="219023"/>
                    </a:lnTo>
                    <a:cubicBezTo>
                      <a:pt x="0" y="227461"/>
                      <a:pt x="6680" y="234141"/>
                      <a:pt x="15117" y="234141"/>
                    </a:cubicBezTo>
                    <a:lnTo>
                      <a:pt x="219375" y="234141"/>
                    </a:lnTo>
                    <a:cubicBezTo>
                      <a:pt x="227812" y="234141"/>
                      <a:pt x="234492" y="227461"/>
                      <a:pt x="234492" y="219023"/>
                    </a:cubicBezTo>
                    <a:lnTo>
                      <a:pt x="234492" y="14766"/>
                    </a:lnTo>
                    <a:cubicBezTo>
                      <a:pt x="234141" y="7031"/>
                      <a:pt x="227109" y="0"/>
                      <a:pt x="219023" y="0"/>
                    </a:cubicBezTo>
                    <a:close/>
                    <a:moveTo>
                      <a:pt x="118125" y="198281"/>
                    </a:moveTo>
                    <a:cubicBezTo>
                      <a:pt x="73477" y="198281"/>
                      <a:pt x="36914" y="162070"/>
                      <a:pt x="36914" y="117070"/>
                    </a:cubicBezTo>
                    <a:cubicBezTo>
                      <a:pt x="36914" y="72422"/>
                      <a:pt x="73125" y="35859"/>
                      <a:pt x="118125" y="35859"/>
                    </a:cubicBezTo>
                    <a:cubicBezTo>
                      <a:pt x="162773" y="35859"/>
                      <a:pt x="199336" y="72070"/>
                      <a:pt x="199336" y="117070"/>
                    </a:cubicBezTo>
                    <a:cubicBezTo>
                      <a:pt x="199336" y="161719"/>
                      <a:pt x="162773" y="198281"/>
                      <a:pt x="118125" y="198281"/>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753" name="Google Shape;753;p33"/>
            <p:cNvGrpSpPr/>
            <p:nvPr/>
          </p:nvGrpSpPr>
          <p:grpSpPr>
            <a:xfrm>
              <a:off x="10111644" y="498421"/>
              <a:ext cx="283819" cy="510981"/>
              <a:chOff x="10111644" y="498421"/>
              <a:chExt cx="283819" cy="510981"/>
            </a:xfrm>
            <a:grpFill/>
          </p:grpSpPr>
          <p:sp>
            <p:nvSpPr>
              <p:cNvPr id="754" name="Google Shape;754;p33"/>
              <p:cNvSpPr/>
              <p:nvPr/>
            </p:nvSpPr>
            <p:spPr>
              <a:xfrm>
                <a:off x="10111644" y="584618"/>
                <a:ext cx="266743" cy="251572"/>
              </a:xfrm>
              <a:custGeom>
                <a:avLst/>
                <a:gdLst/>
                <a:ahLst/>
                <a:cxnLst/>
                <a:rect l="l" t="t" r="r" b="b"/>
                <a:pathLst>
                  <a:path w="266743" h="251572" extrusionOk="0">
                    <a:moveTo>
                      <a:pt x="43273" y="96"/>
                    </a:moveTo>
                    <a:cubicBezTo>
                      <a:pt x="36593" y="-607"/>
                      <a:pt x="30265" y="2557"/>
                      <a:pt x="27101" y="9237"/>
                    </a:cubicBezTo>
                    <a:cubicBezTo>
                      <a:pt x="22882" y="16971"/>
                      <a:pt x="26046" y="26815"/>
                      <a:pt x="34484" y="31034"/>
                    </a:cubicBezTo>
                    <a:lnTo>
                      <a:pt x="34835" y="31034"/>
                    </a:lnTo>
                    <a:lnTo>
                      <a:pt x="2140" y="98534"/>
                    </a:lnTo>
                    <a:cubicBezTo>
                      <a:pt x="-3133" y="108729"/>
                      <a:pt x="1788" y="121737"/>
                      <a:pt x="11984" y="127713"/>
                    </a:cubicBezTo>
                    <a:lnTo>
                      <a:pt x="28507" y="135448"/>
                    </a:lnTo>
                    <a:lnTo>
                      <a:pt x="12335" y="168846"/>
                    </a:lnTo>
                    <a:cubicBezTo>
                      <a:pt x="5656" y="181854"/>
                      <a:pt x="10226" y="198026"/>
                      <a:pt x="22179" y="205760"/>
                    </a:cubicBezTo>
                    <a:lnTo>
                      <a:pt x="112179" y="250057"/>
                    </a:lnTo>
                    <a:cubicBezTo>
                      <a:pt x="125538" y="254627"/>
                      <a:pt x="141359" y="248651"/>
                      <a:pt x="148038" y="234940"/>
                    </a:cubicBezTo>
                    <a:lnTo>
                      <a:pt x="164210" y="202245"/>
                    </a:lnTo>
                    <a:lnTo>
                      <a:pt x="180382" y="209979"/>
                    </a:lnTo>
                    <a:cubicBezTo>
                      <a:pt x="191281" y="215252"/>
                      <a:pt x="204288" y="211034"/>
                      <a:pt x="209562" y="200135"/>
                    </a:cubicBezTo>
                    <a:lnTo>
                      <a:pt x="242960" y="132987"/>
                    </a:lnTo>
                    <a:lnTo>
                      <a:pt x="243312" y="133338"/>
                    </a:lnTo>
                    <a:cubicBezTo>
                      <a:pt x="251749" y="136854"/>
                      <a:pt x="261593" y="134041"/>
                      <a:pt x="265109" y="125604"/>
                    </a:cubicBezTo>
                    <a:cubicBezTo>
                      <a:pt x="268273" y="119276"/>
                      <a:pt x="266515" y="112245"/>
                      <a:pt x="262648" y="107323"/>
                    </a:cubicBezTo>
                    <a:lnTo>
                      <a:pt x="43273" y="96"/>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55" name="Google Shape;755;p33"/>
              <p:cNvSpPr/>
              <p:nvPr/>
            </p:nvSpPr>
            <p:spPr>
              <a:xfrm>
                <a:off x="10317339" y="564892"/>
                <a:ext cx="78124" cy="108416"/>
              </a:xfrm>
              <a:custGeom>
                <a:avLst/>
                <a:gdLst/>
                <a:ahLst/>
                <a:cxnLst/>
                <a:rect l="l" t="t" r="r" b="b"/>
                <a:pathLst>
                  <a:path w="78124" h="108416" extrusionOk="0">
                    <a:moveTo>
                      <a:pt x="66445" y="1893"/>
                    </a:moveTo>
                    <a:cubicBezTo>
                      <a:pt x="55898" y="-2677"/>
                      <a:pt x="43594" y="1190"/>
                      <a:pt x="39023" y="11737"/>
                    </a:cubicBezTo>
                    <a:lnTo>
                      <a:pt x="0" y="90135"/>
                    </a:lnTo>
                    <a:lnTo>
                      <a:pt x="37266" y="108417"/>
                    </a:lnTo>
                    <a:lnTo>
                      <a:pt x="76289" y="30018"/>
                    </a:lnTo>
                    <a:cubicBezTo>
                      <a:pt x="80859" y="19471"/>
                      <a:pt x="76641" y="6815"/>
                      <a:pt x="66445" y="1893"/>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56" name="Google Shape;756;p33"/>
              <p:cNvSpPr/>
              <p:nvPr/>
            </p:nvSpPr>
            <p:spPr>
              <a:xfrm>
                <a:off x="10181987" y="498421"/>
                <a:ext cx="78085" cy="108090"/>
              </a:xfrm>
              <a:custGeom>
                <a:avLst/>
                <a:gdLst/>
                <a:ahLst/>
                <a:cxnLst/>
                <a:rect l="l" t="t" r="r" b="b"/>
                <a:pathLst>
                  <a:path w="78085" h="108090" extrusionOk="0">
                    <a:moveTo>
                      <a:pt x="75937" y="29692"/>
                    </a:moveTo>
                    <a:cubicBezTo>
                      <a:pt x="81211" y="19145"/>
                      <a:pt x="76289" y="6841"/>
                      <a:pt x="66445" y="2270"/>
                    </a:cubicBezTo>
                    <a:cubicBezTo>
                      <a:pt x="55898" y="-3003"/>
                      <a:pt x="43594" y="1216"/>
                      <a:pt x="38320" y="11762"/>
                    </a:cubicBezTo>
                    <a:lnTo>
                      <a:pt x="0" y="90161"/>
                    </a:lnTo>
                    <a:lnTo>
                      <a:pt x="37617" y="108091"/>
                    </a:lnTo>
                    <a:lnTo>
                      <a:pt x="75937" y="29692"/>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57" name="Google Shape;757;p33"/>
              <p:cNvSpPr/>
              <p:nvPr/>
            </p:nvSpPr>
            <p:spPr>
              <a:xfrm>
                <a:off x="10136194" y="806902"/>
                <a:ext cx="118215" cy="202500"/>
              </a:xfrm>
              <a:custGeom>
                <a:avLst/>
                <a:gdLst/>
                <a:ahLst/>
                <a:cxnLst/>
                <a:rect l="l" t="t" r="r" b="b"/>
                <a:pathLst>
                  <a:path w="118215" h="202500" extrusionOk="0">
                    <a:moveTo>
                      <a:pt x="40169" y="135000"/>
                    </a:moveTo>
                    <a:cubicBezTo>
                      <a:pt x="26809" y="114258"/>
                      <a:pt x="25755" y="87188"/>
                      <a:pt x="36653" y="55547"/>
                    </a:cubicBezTo>
                    <a:cubicBezTo>
                      <a:pt x="43333" y="56953"/>
                      <a:pt x="50364" y="54141"/>
                      <a:pt x="53176" y="47813"/>
                    </a:cubicBezTo>
                    <a:lnTo>
                      <a:pt x="64778" y="23906"/>
                    </a:lnTo>
                    <a:lnTo>
                      <a:pt x="15559" y="0"/>
                    </a:lnTo>
                    <a:lnTo>
                      <a:pt x="3606" y="23906"/>
                    </a:lnTo>
                    <a:cubicBezTo>
                      <a:pt x="3255" y="24961"/>
                      <a:pt x="3255" y="25312"/>
                      <a:pt x="2551" y="26367"/>
                    </a:cubicBezTo>
                    <a:cubicBezTo>
                      <a:pt x="2551" y="27422"/>
                      <a:pt x="2200" y="27773"/>
                      <a:pt x="2200" y="28828"/>
                    </a:cubicBezTo>
                    <a:cubicBezTo>
                      <a:pt x="2200" y="28828"/>
                      <a:pt x="2200" y="28828"/>
                      <a:pt x="2200" y="29180"/>
                    </a:cubicBezTo>
                    <a:cubicBezTo>
                      <a:pt x="2200" y="34453"/>
                      <a:pt x="4661" y="40078"/>
                      <a:pt x="9934" y="42539"/>
                    </a:cubicBezTo>
                    <a:cubicBezTo>
                      <a:pt x="-8699" y="94570"/>
                      <a:pt x="2200" y="129375"/>
                      <a:pt x="15559" y="150117"/>
                    </a:cubicBezTo>
                    <a:cubicBezTo>
                      <a:pt x="27161" y="167695"/>
                      <a:pt x="42981" y="180703"/>
                      <a:pt x="60911" y="189141"/>
                    </a:cubicBezTo>
                    <a:cubicBezTo>
                      <a:pt x="80247" y="198984"/>
                      <a:pt x="100989" y="202500"/>
                      <a:pt x="118216" y="202500"/>
                    </a:cubicBezTo>
                    <a:lnTo>
                      <a:pt x="117161" y="172969"/>
                    </a:lnTo>
                    <a:cubicBezTo>
                      <a:pt x="97122" y="174023"/>
                      <a:pt x="59153" y="164180"/>
                      <a:pt x="40169" y="13500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758" name="Google Shape;758;p33"/>
          <p:cNvGrpSpPr/>
          <p:nvPr/>
        </p:nvGrpSpPr>
        <p:grpSpPr>
          <a:xfrm>
            <a:off x="6636444" y="2358307"/>
            <a:ext cx="361272" cy="434190"/>
            <a:chOff x="1879449" y="8249580"/>
            <a:chExt cx="481696" cy="578920"/>
          </a:xfrm>
          <a:solidFill>
            <a:srgbClr val="203752"/>
          </a:solidFill>
        </p:grpSpPr>
        <p:sp>
          <p:nvSpPr>
            <p:cNvPr id="759" name="Google Shape;759;p33"/>
            <p:cNvSpPr/>
            <p:nvPr/>
          </p:nvSpPr>
          <p:spPr>
            <a:xfrm>
              <a:off x="1974838" y="8330255"/>
              <a:ext cx="360320" cy="358791"/>
            </a:xfrm>
            <a:custGeom>
              <a:avLst/>
              <a:gdLst/>
              <a:ahLst/>
              <a:cxnLst/>
              <a:rect l="l" t="t" r="r" b="b"/>
              <a:pathLst>
                <a:path w="360320" h="358791" extrusionOk="0">
                  <a:moveTo>
                    <a:pt x="315770" y="288254"/>
                  </a:moveTo>
                  <a:cubicBezTo>
                    <a:pt x="315770" y="288254"/>
                    <a:pt x="297672" y="271084"/>
                    <a:pt x="296744" y="269691"/>
                  </a:cubicBezTo>
                  <a:cubicBezTo>
                    <a:pt x="293959" y="267371"/>
                    <a:pt x="296744" y="262730"/>
                    <a:pt x="296744" y="262730"/>
                  </a:cubicBezTo>
                  <a:cubicBezTo>
                    <a:pt x="301384" y="256698"/>
                    <a:pt x="305097" y="250665"/>
                    <a:pt x="308345" y="244168"/>
                  </a:cubicBezTo>
                  <a:cubicBezTo>
                    <a:pt x="308345" y="244168"/>
                    <a:pt x="311594" y="239527"/>
                    <a:pt x="313914" y="240920"/>
                  </a:cubicBezTo>
                  <a:cubicBezTo>
                    <a:pt x="316699" y="241384"/>
                    <a:pt x="339902" y="249737"/>
                    <a:pt x="339902" y="249737"/>
                  </a:cubicBezTo>
                  <a:cubicBezTo>
                    <a:pt x="341758" y="250665"/>
                    <a:pt x="345470" y="249273"/>
                    <a:pt x="345934" y="246488"/>
                  </a:cubicBezTo>
                  <a:lnTo>
                    <a:pt x="352895" y="230246"/>
                  </a:lnTo>
                  <a:cubicBezTo>
                    <a:pt x="353824" y="226534"/>
                    <a:pt x="351503" y="224213"/>
                    <a:pt x="349647" y="223285"/>
                  </a:cubicBezTo>
                  <a:cubicBezTo>
                    <a:pt x="349647" y="223285"/>
                    <a:pt x="325516" y="214932"/>
                    <a:pt x="323659" y="213540"/>
                  </a:cubicBezTo>
                  <a:cubicBezTo>
                    <a:pt x="321803" y="213076"/>
                    <a:pt x="321803" y="207971"/>
                    <a:pt x="321803" y="207971"/>
                  </a:cubicBezTo>
                  <a:cubicBezTo>
                    <a:pt x="323195" y="200546"/>
                    <a:pt x="323659" y="192657"/>
                    <a:pt x="324588" y="186160"/>
                  </a:cubicBezTo>
                  <a:cubicBezTo>
                    <a:pt x="324588" y="186160"/>
                    <a:pt x="325516" y="180591"/>
                    <a:pt x="327836" y="180591"/>
                  </a:cubicBezTo>
                  <a:cubicBezTo>
                    <a:pt x="330620" y="179663"/>
                    <a:pt x="354752" y="177807"/>
                    <a:pt x="354752" y="177807"/>
                  </a:cubicBezTo>
                  <a:cubicBezTo>
                    <a:pt x="358000" y="176879"/>
                    <a:pt x="359392" y="175023"/>
                    <a:pt x="360320" y="173166"/>
                  </a:cubicBezTo>
                  <a:lnTo>
                    <a:pt x="358464" y="154604"/>
                  </a:lnTo>
                  <a:cubicBezTo>
                    <a:pt x="358464" y="151820"/>
                    <a:pt x="355680" y="149963"/>
                    <a:pt x="352895" y="149963"/>
                  </a:cubicBezTo>
                  <a:cubicBezTo>
                    <a:pt x="352895" y="149963"/>
                    <a:pt x="328300" y="152748"/>
                    <a:pt x="325516" y="152748"/>
                  </a:cubicBezTo>
                  <a:cubicBezTo>
                    <a:pt x="322731" y="152748"/>
                    <a:pt x="322267" y="147179"/>
                    <a:pt x="322267" y="147179"/>
                  </a:cubicBezTo>
                  <a:cubicBezTo>
                    <a:pt x="320411" y="140218"/>
                    <a:pt x="317627" y="133721"/>
                    <a:pt x="314842" y="126760"/>
                  </a:cubicBezTo>
                  <a:lnTo>
                    <a:pt x="315770" y="125832"/>
                  </a:lnTo>
                  <a:cubicBezTo>
                    <a:pt x="315770" y="125832"/>
                    <a:pt x="313914" y="121191"/>
                    <a:pt x="316234" y="119799"/>
                  </a:cubicBezTo>
                  <a:cubicBezTo>
                    <a:pt x="318555" y="118407"/>
                    <a:pt x="340830" y="106805"/>
                    <a:pt x="340830" y="106805"/>
                  </a:cubicBezTo>
                  <a:cubicBezTo>
                    <a:pt x="342686" y="105413"/>
                    <a:pt x="343614" y="102629"/>
                    <a:pt x="342222" y="99380"/>
                  </a:cubicBezTo>
                  <a:lnTo>
                    <a:pt x="333869" y="84530"/>
                  </a:lnTo>
                  <a:cubicBezTo>
                    <a:pt x="332013" y="81746"/>
                    <a:pt x="329228" y="80354"/>
                    <a:pt x="326444" y="81746"/>
                  </a:cubicBezTo>
                  <a:cubicBezTo>
                    <a:pt x="326444" y="81746"/>
                    <a:pt x="305097" y="94276"/>
                    <a:pt x="302313" y="96132"/>
                  </a:cubicBezTo>
                  <a:cubicBezTo>
                    <a:pt x="300456" y="97060"/>
                    <a:pt x="296744" y="92884"/>
                    <a:pt x="296744" y="92884"/>
                  </a:cubicBezTo>
                  <a:cubicBezTo>
                    <a:pt x="292103" y="87315"/>
                    <a:pt x="287927" y="81746"/>
                    <a:pt x="282358" y="77105"/>
                  </a:cubicBezTo>
                  <a:cubicBezTo>
                    <a:pt x="282358" y="77105"/>
                    <a:pt x="279109" y="72465"/>
                    <a:pt x="280966" y="70145"/>
                  </a:cubicBezTo>
                  <a:cubicBezTo>
                    <a:pt x="282358" y="68288"/>
                    <a:pt x="297672" y="48798"/>
                    <a:pt x="297672" y="48798"/>
                  </a:cubicBezTo>
                  <a:cubicBezTo>
                    <a:pt x="299064" y="46013"/>
                    <a:pt x="298136" y="42765"/>
                    <a:pt x="296280" y="41373"/>
                  </a:cubicBezTo>
                  <a:lnTo>
                    <a:pt x="281894" y="30235"/>
                  </a:lnTo>
                  <a:cubicBezTo>
                    <a:pt x="280038" y="28379"/>
                    <a:pt x="276325" y="28843"/>
                    <a:pt x="274469" y="31627"/>
                  </a:cubicBezTo>
                  <a:cubicBezTo>
                    <a:pt x="274469" y="31627"/>
                    <a:pt x="260083" y="50654"/>
                    <a:pt x="258691" y="52974"/>
                  </a:cubicBezTo>
                  <a:cubicBezTo>
                    <a:pt x="256834" y="54830"/>
                    <a:pt x="251730" y="52974"/>
                    <a:pt x="251730" y="52974"/>
                  </a:cubicBezTo>
                  <a:cubicBezTo>
                    <a:pt x="244769" y="49726"/>
                    <a:pt x="237808" y="46013"/>
                    <a:pt x="231775" y="43229"/>
                  </a:cubicBezTo>
                  <a:cubicBezTo>
                    <a:pt x="231775" y="43229"/>
                    <a:pt x="226206" y="40445"/>
                    <a:pt x="227598" y="39052"/>
                  </a:cubicBezTo>
                  <a:cubicBezTo>
                    <a:pt x="228063" y="35804"/>
                    <a:pt x="233631" y="11673"/>
                    <a:pt x="233631" y="11673"/>
                  </a:cubicBezTo>
                  <a:cubicBezTo>
                    <a:pt x="234095" y="8888"/>
                    <a:pt x="232239" y="6104"/>
                    <a:pt x="230383" y="5640"/>
                  </a:cubicBezTo>
                  <a:lnTo>
                    <a:pt x="212748" y="999"/>
                  </a:lnTo>
                  <a:cubicBezTo>
                    <a:pt x="209964" y="1927"/>
                    <a:pt x="207180" y="3320"/>
                    <a:pt x="206716" y="5640"/>
                  </a:cubicBezTo>
                  <a:cubicBezTo>
                    <a:pt x="206716" y="5640"/>
                    <a:pt x="200683" y="29771"/>
                    <a:pt x="199755" y="31627"/>
                  </a:cubicBezTo>
                  <a:cubicBezTo>
                    <a:pt x="199291" y="34412"/>
                    <a:pt x="194186" y="34412"/>
                    <a:pt x="194186" y="34412"/>
                  </a:cubicBezTo>
                  <a:lnTo>
                    <a:pt x="193258" y="35340"/>
                  </a:lnTo>
                  <a:cubicBezTo>
                    <a:pt x="186297" y="33948"/>
                    <a:pt x="179336" y="33948"/>
                    <a:pt x="172839" y="34412"/>
                  </a:cubicBezTo>
                  <a:lnTo>
                    <a:pt x="171447" y="33948"/>
                  </a:lnTo>
                  <a:cubicBezTo>
                    <a:pt x="171447" y="33948"/>
                    <a:pt x="166806" y="33948"/>
                    <a:pt x="165878" y="31163"/>
                  </a:cubicBezTo>
                  <a:cubicBezTo>
                    <a:pt x="165878" y="29307"/>
                    <a:pt x="161238" y="4248"/>
                    <a:pt x="161238" y="4248"/>
                  </a:cubicBezTo>
                  <a:cubicBezTo>
                    <a:pt x="159845" y="1463"/>
                    <a:pt x="157989" y="-393"/>
                    <a:pt x="155205" y="71"/>
                  </a:cubicBezTo>
                  <a:lnTo>
                    <a:pt x="137570" y="3320"/>
                  </a:lnTo>
                  <a:cubicBezTo>
                    <a:pt x="134786" y="3784"/>
                    <a:pt x="132930" y="6104"/>
                    <a:pt x="133394" y="9352"/>
                  </a:cubicBezTo>
                  <a:cubicBezTo>
                    <a:pt x="133394" y="9352"/>
                    <a:pt x="138034" y="33484"/>
                    <a:pt x="138034" y="36268"/>
                  </a:cubicBezTo>
                  <a:cubicBezTo>
                    <a:pt x="138963" y="39052"/>
                    <a:pt x="133858" y="40909"/>
                    <a:pt x="133858" y="40909"/>
                  </a:cubicBezTo>
                  <a:cubicBezTo>
                    <a:pt x="126897" y="42765"/>
                    <a:pt x="120864" y="46477"/>
                    <a:pt x="113903" y="49726"/>
                  </a:cubicBezTo>
                  <a:lnTo>
                    <a:pt x="112975" y="49262"/>
                  </a:lnTo>
                  <a:cubicBezTo>
                    <a:pt x="112975" y="49262"/>
                    <a:pt x="108798" y="51118"/>
                    <a:pt x="106942" y="49262"/>
                  </a:cubicBezTo>
                  <a:cubicBezTo>
                    <a:pt x="105550" y="47405"/>
                    <a:pt x="91628" y="27451"/>
                    <a:pt x="91628" y="27451"/>
                  </a:cubicBezTo>
                  <a:cubicBezTo>
                    <a:pt x="89772" y="24202"/>
                    <a:pt x="86988" y="24202"/>
                    <a:pt x="84203" y="26059"/>
                  </a:cubicBezTo>
                  <a:lnTo>
                    <a:pt x="68889" y="35804"/>
                  </a:lnTo>
                  <a:cubicBezTo>
                    <a:pt x="67033" y="38124"/>
                    <a:pt x="66105" y="40445"/>
                    <a:pt x="67961" y="43229"/>
                  </a:cubicBezTo>
                  <a:cubicBezTo>
                    <a:pt x="67961" y="43229"/>
                    <a:pt x="81883" y="63648"/>
                    <a:pt x="83275" y="65968"/>
                  </a:cubicBezTo>
                  <a:cubicBezTo>
                    <a:pt x="84667" y="67360"/>
                    <a:pt x="81419" y="72001"/>
                    <a:pt x="81419" y="72001"/>
                  </a:cubicBezTo>
                  <a:cubicBezTo>
                    <a:pt x="75850" y="76641"/>
                    <a:pt x="71209" y="81746"/>
                    <a:pt x="67033" y="87779"/>
                  </a:cubicBezTo>
                  <a:cubicBezTo>
                    <a:pt x="67033" y="87779"/>
                    <a:pt x="62392" y="91027"/>
                    <a:pt x="61000" y="90563"/>
                  </a:cubicBezTo>
                  <a:cubicBezTo>
                    <a:pt x="58216" y="89171"/>
                    <a:pt x="36869" y="76177"/>
                    <a:pt x="36869" y="76177"/>
                  </a:cubicBezTo>
                  <a:cubicBezTo>
                    <a:pt x="34084" y="73857"/>
                    <a:pt x="32228" y="75249"/>
                    <a:pt x="29908" y="77570"/>
                  </a:cubicBezTo>
                  <a:lnTo>
                    <a:pt x="21091" y="93348"/>
                  </a:lnTo>
                  <a:cubicBezTo>
                    <a:pt x="19234" y="96132"/>
                    <a:pt x="19698" y="98916"/>
                    <a:pt x="22483" y="100773"/>
                  </a:cubicBezTo>
                  <a:cubicBezTo>
                    <a:pt x="22483" y="100773"/>
                    <a:pt x="43830" y="113302"/>
                    <a:pt x="45686" y="115159"/>
                  </a:cubicBezTo>
                  <a:cubicBezTo>
                    <a:pt x="47542" y="116087"/>
                    <a:pt x="46614" y="121191"/>
                    <a:pt x="46614" y="121191"/>
                  </a:cubicBezTo>
                  <a:cubicBezTo>
                    <a:pt x="43830" y="128152"/>
                    <a:pt x="41973" y="135113"/>
                    <a:pt x="39189" y="141610"/>
                  </a:cubicBezTo>
                  <a:cubicBezTo>
                    <a:pt x="39189" y="141610"/>
                    <a:pt x="37333" y="145787"/>
                    <a:pt x="34548" y="145787"/>
                  </a:cubicBezTo>
                  <a:cubicBezTo>
                    <a:pt x="31764" y="145787"/>
                    <a:pt x="7633" y="142074"/>
                    <a:pt x="7633" y="142074"/>
                  </a:cubicBezTo>
                  <a:cubicBezTo>
                    <a:pt x="4848" y="142074"/>
                    <a:pt x="2064" y="144395"/>
                    <a:pt x="2064" y="146251"/>
                  </a:cubicBezTo>
                  <a:lnTo>
                    <a:pt x="208" y="164813"/>
                  </a:lnTo>
                  <a:cubicBezTo>
                    <a:pt x="-720" y="167598"/>
                    <a:pt x="1600" y="170382"/>
                    <a:pt x="4384" y="170846"/>
                  </a:cubicBezTo>
                  <a:cubicBezTo>
                    <a:pt x="4384" y="170846"/>
                    <a:pt x="28980" y="173630"/>
                    <a:pt x="31764" y="174095"/>
                  </a:cubicBezTo>
                  <a:cubicBezTo>
                    <a:pt x="34548" y="174095"/>
                    <a:pt x="35013" y="179663"/>
                    <a:pt x="35013" y="179663"/>
                  </a:cubicBezTo>
                  <a:cubicBezTo>
                    <a:pt x="34548" y="187088"/>
                    <a:pt x="35013" y="194049"/>
                    <a:pt x="36405" y="201010"/>
                  </a:cubicBezTo>
                  <a:cubicBezTo>
                    <a:pt x="36405" y="201010"/>
                    <a:pt x="37333" y="207043"/>
                    <a:pt x="33620" y="207043"/>
                  </a:cubicBezTo>
                  <a:cubicBezTo>
                    <a:pt x="31764" y="208435"/>
                    <a:pt x="7633" y="215396"/>
                    <a:pt x="7633" y="215396"/>
                  </a:cubicBezTo>
                  <a:cubicBezTo>
                    <a:pt x="4848" y="215860"/>
                    <a:pt x="4384" y="218645"/>
                    <a:pt x="4384" y="222357"/>
                  </a:cubicBezTo>
                  <a:lnTo>
                    <a:pt x="9953" y="239527"/>
                  </a:lnTo>
                  <a:cubicBezTo>
                    <a:pt x="10417" y="242312"/>
                    <a:pt x="13202" y="243704"/>
                    <a:pt x="16914" y="242312"/>
                  </a:cubicBezTo>
                  <a:cubicBezTo>
                    <a:pt x="16914" y="242312"/>
                    <a:pt x="39653" y="235351"/>
                    <a:pt x="42902" y="234887"/>
                  </a:cubicBezTo>
                  <a:cubicBezTo>
                    <a:pt x="44758" y="233959"/>
                    <a:pt x="47542" y="239063"/>
                    <a:pt x="47542" y="239063"/>
                  </a:cubicBezTo>
                  <a:cubicBezTo>
                    <a:pt x="48470" y="241384"/>
                    <a:pt x="49863" y="243240"/>
                    <a:pt x="50327" y="245096"/>
                  </a:cubicBezTo>
                  <a:lnTo>
                    <a:pt x="75850" y="211684"/>
                  </a:lnTo>
                  <a:cubicBezTo>
                    <a:pt x="82811" y="201938"/>
                    <a:pt x="87452" y="189873"/>
                    <a:pt x="88380" y="175951"/>
                  </a:cubicBezTo>
                  <a:cubicBezTo>
                    <a:pt x="90236" y="155532"/>
                    <a:pt x="98125" y="136041"/>
                    <a:pt x="110191" y="118871"/>
                  </a:cubicBezTo>
                  <a:cubicBezTo>
                    <a:pt x="140819" y="77570"/>
                    <a:pt x="194650" y="64112"/>
                    <a:pt x="236416" y="85459"/>
                  </a:cubicBezTo>
                  <a:lnTo>
                    <a:pt x="256370" y="95668"/>
                  </a:lnTo>
                  <a:lnTo>
                    <a:pt x="184441" y="148571"/>
                  </a:lnTo>
                  <a:cubicBezTo>
                    <a:pt x="183513" y="149499"/>
                    <a:pt x="183049" y="150891"/>
                    <a:pt x="183049" y="151355"/>
                  </a:cubicBezTo>
                  <a:cubicBezTo>
                    <a:pt x="183049" y="168990"/>
                    <a:pt x="192794" y="185696"/>
                    <a:pt x="207644" y="194513"/>
                  </a:cubicBezTo>
                  <a:lnTo>
                    <a:pt x="210428" y="195905"/>
                  </a:lnTo>
                  <a:cubicBezTo>
                    <a:pt x="211820" y="196834"/>
                    <a:pt x="213213" y="196834"/>
                    <a:pt x="214605" y="195905"/>
                  </a:cubicBezTo>
                  <a:lnTo>
                    <a:pt x="287463" y="144395"/>
                  </a:lnTo>
                  <a:lnTo>
                    <a:pt x="286070" y="172238"/>
                  </a:lnTo>
                  <a:cubicBezTo>
                    <a:pt x="285142" y="194049"/>
                    <a:pt x="277717" y="216324"/>
                    <a:pt x="264259" y="233959"/>
                  </a:cubicBezTo>
                  <a:cubicBezTo>
                    <a:pt x="244769" y="259946"/>
                    <a:pt x="216925" y="275724"/>
                    <a:pt x="185833" y="277116"/>
                  </a:cubicBezTo>
                  <a:cubicBezTo>
                    <a:pt x="171911" y="278509"/>
                    <a:pt x="158917" y="285934"/>
                    <a:pt x="149636" y="297535"/>
                  </a:cubicBezTo>
                  <a:lnTo>
                    <a:pt x="135714" y="316562"/>
                  </a:lnTo>
                  <a:cubicBezTo>
                    <a:pt x="136178" y="316562"/>
                    <a:pt x="137106" y="316562"/>
                    <a:pt x="137106" y="316562"/>
                  </a:cubicBezTo>
                  <a:cubicBezTo>
                    <a:pt x="144067" y="318882"/>
                    <a:pt x="151028" y="320738"/>
                    <a:pt x="157525" y="321202"/>
                  </a:cubicBezTo>
                  <a:cubicBezTo>
                    <a:pt x="157525" y="321202"/>
                    <a:pt x="163094" y="323523"/>
                    <a:pt x="163094" y="325843"/>
                  </a:cubicBezTo>
                  <a:cubicBezTo>
                    <a:pt x="163094" y="328163"/>
                    <a:pt x="163094" y="352759"/>
                    <a:pt x="163094" y="352759"/>
                  </a:cubicBezTo>
                  <a:cubicBezTo>
                    <a:pt x="162166" y="355543"/>
                    <a:pt x="164486" y="358327"/>
                    <a:pt x="167734" y="358791"/>
                  </a:cubicBezTo>
                  <a:lnTo>
                    <a:pt x="184905" y="358327"/>
                  </a:lnTo>
                  <a:cubicBezTo>
                    <a:pt x="187689" y="358327"/>
                    <a:pt x="190938" y="356007"/>
                    <a:pt x="190473" y="353687"/>
                  </a:cubicBezTo>
                  <a:cubicBezTo>
                    <a:pt x="190473" y="353687"/>
                    <a:pt x="191866" y="329091"/>
                    <a:pt x="190938" y="326307"/>
                  </a:cubicBezTo>
                  <a:cubicBezTo>
                    <a:pt x="191866" y="323523"/>
                    <a:pt x="196506" y="322130"/>
                    <a:pt x="196506" y="322130"/>
                  </a:cubicBezTo>
                  <a:cubicBezTo>
                    <a:pt x="203931" y="322130"/>
                    <a:pt x="210428" y="320274"/>
                    <a:pt x="217853" y="318882"/>
                  </a:cubicBezTo>
                  <a:cubicBezTo>
                    <a:pt x="217853" y="318882"/>
                    <a:pt x="223422" y="317490"/>
                    <a:pt x="223886" y="320274"/>
                  </a:cubicBezTo>
                  <a:cubicBezTo>
                    <a:pt x="225742" y="323059"/>
                    <a:pt x="235023" y="345334"/>
                    <a:pt x="235023" y="345334"/>
                  </a:cubicBezTo>
                  <a:cubicBezTo>
                    <a:pt x="236416" y="347654"/>
                    <a:pt x="239200" y="349046"/>
                    <a:pt x="241984" y="348118"/>
                  </a:cubicBezTo>
                  <a:lnTo>
                    <a:pt x="258691" y="340693"/>
                  </a:lnTo>
                  <a:cubicBezTo>
                    <a:pt x="260547" y="340229"/>
                    <a:pt x="262867" y="337445"/>
                    <a:pt x="261475" y="334660"/>
                  </a:cubicBezTo>
                  <a:cubicBezTo>
                    <a:pt x="261475" y="334660"/>
                    <a:pt x="251730" y="311921"/>
                    <a:pt x="251266" y="309137"/>
                  </a:cubicBezTo>
                  <a:cubicBezTo>
                    <a:pt x="250338" y="306816"/>
                    <a:pt x="254050" y="303568"/>
                    <a:pt x="254050" y="303568"/>
                  </a:cubicBezTo>
                  <a:cubicBezTo>
                    <a:pt x="261011" y="300320"/>
                    <a:pt x="267044" y="295215"/>
                    <a:pt x="271684" y="290574"/>
                  </a:cubicBezTo>
                  <a:lnTo>
                    <a:pt x="272613" y="291038"/>
                  </a:lnTo>
                  <a:cubicBezTo>
                    <a:pt x="272613" y="291038"/>
                    <a:pt x="276789" y="287790"/>
                    <a:pt x="278645" y="289646"/>
                  </a:cubicBezTo>
                  <a:cubicBezTo>
                    <a:pt x="280502" y="291038"/>
                    <a:pt x="298600" y="308209"/>
                    <a:pt x="298600" y="308209"/>
                  </a:cubicBezTo>
                  <a:cubicBezTo>
                    <a:pt x="300456" y="310065"/>
                    <a:pt x="304169" y="310065"/>
                    <a:pt x="306025" y="308209"/>
                  </a:cubicBezTo>
                  <a:lnTo>
                    <a:pt x="319019" y="295215"/>
                  </a:lnTo>
                  <a:cubicBezTo>
                    <a:pt x="318555" y="293823"/>
                    <a:pt x="318555" y="290110"/>
                    <a:pt x="315770" y="288254"/>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0" name="Google Shape;760;p33"/>
            <p:cNvSpPr/>
            <p:nvPr/>
          </p:nvSpPr>
          <p:spPr>
            <a:xfrm>
              <a:off x="1879449" y="8419656"/>
              <a:ext cx="366145" cy="408843"/>
            </a:xfrm>
            <a:custGeom>
              <a:avLst/>
              <a:gdLst/>
              <a:ahLst/>
              <a:cxnLst/>
              <a:rect l="l" t="t" r="r" b="b"/>
              <a:pathLst>
                <a:path w="366145" h="408843" extrusionOk="0">
                  <a:moveTo>
                    <a:pt x="184233" y="267534"/>
                  </a:moveTo>
                  <a:lnTo>
                    <a:pt x="242705" y="190500"/>
                  </a:lnTo>
                  <a:lnTo>
                    <a:pt x="242241" y="190036"/>
                  </a:lnTo>
                  <a:cubicBezTo>
                    <a:pt x="252450" y="181219"/>
                    <a:pt x="265444" y="175650"/>
                    <a:pt x="279366" y="174258"/>
                  </a:cubicBezTo>
                  <a:cubicBezTo>
                    <a:pt x="304889" y="172866"/>
                    <a:pt x="329948" y="159872"/>
                    <a:pt x="347119" y="136669"/>
                  </a:cubicBezTo>
                  <a:cubicBezTo>
                    <a:pt x="359648" y="120426"/>
                    <a:pt x="365681" y="100936"/>
                    <a:pt x="366145" y="82373"/>
                  </a:cubicBezTo>
                  <a:lnTo>
                    <a:pt x="316955" y="117178"/>
                  </a:lnTo>
                  <a:cubicBezTo>
                    <a:pt x="310922" y="121355"/>
                    <a:pt x="303033" y="121819"/>
                    <a:pt x="297928" y="118570"/>
                  </a:cubicBezTo>
                  <a:lnTo>
                    <a:pt x="295144" y="116714"/>
                  </a:lnTo>
                  <a:cubicBezTo>
                    <a:pt x="276117" y="105576"/>
                    <a:pt x="263588" y="84230"/>
                    <a:pt x="263588" y="62419"/>
                  </a:cubicBezTo>
                  <a:cubicBezTo>
                    <a:pt x="263588" y="56386"/>
                    <a:pt x="266372" y="51281"/>
                    <a:pt x="270548" y="48033"/>
                  </a:cubicBezTo>
                  <a:lnTo>
                    <a:pt x="324844" y="8123"/>
                  </a:lnTo>
                  <a:cubicBezTo>
                    <a:pt x="289111" y="-9511"/>
                    <a:pt x="243169" y="2091"/>
                    <a:pt x="215789" y="37823"/>
                  </a:cubicBezTo>
                  <a:cubicBezTo>
                    <a:pt x="204652" y="52673"/>
                    <a:pt x="198155" y="70772"/>
                    <a:pt x="196762" y="87942"/>
                  </a:cubicBezTo>
                  <a:cubicBezTo>
                    <a:pt x="195834" y="103256"/>
                    <a:pt x="191194" y="118106"/>
                    <a:pt x="181448" y="130636"/>
                  </a:cubicBezTo>
                  <a:lnTo>
                    <a:pt x="114159" y="219736"/>
                  </a:lnTo>
                  <a:cubicBezTo>
                    <a:pt x="104414" y="228089"/>
                    <a:pt x="92813" y="232730"/>
                    <a:pt x="80747" y="235050"/>
                  </a:cubicBezTo>
                  <a:cubicBezTo>
                    <a:pt x="57544" y="237834"/>
                    <a:pt x="34805" y="250828"/>
                    <a:pt x="19027" y="272175"/>
                  </a:cubicBezTo>
                  <a:cubicBezTo>
                    <a:pt x="6497" y="288417"/>
                    <a:pt x="464" y="307908"/>
                    <a:pt x="0" y="326470"/>
                  </a:cubicBezTo>
                  <a:lnTo>
                    <a:pt x="50119" y="291666"/>
                  </a:lnTo>
                  <a:cubicBezTo>
                    <a:pt x="55688" y="287489"/>
                    <a:pt x="63112" y="287025"/>
                    <a:pt x="68681" y="290273"/>
                  </a:cubicBezTo>
                  <a:lnTo>
                    <a:pt x="71466" y="292130"/>
                  </a:lnTo>
                  <a:cubicBezTo>
                    <a:pt x="90956" y="303267"/>
                    <a:pt x="103022" y="324614"/>
                    <a:pt x="103022" y="346425"/>
                  </a:cubicBezTo>
                  <a:cubicBezTo>
                    <a:pt x="103022" y="352458"/>
                    <a:pt x="100237" y="357562"/>
                    <a:pt x="95597" y="360811"/>
                  </a:cubicBezTo>
                  <a:lnTo>
                    <a:pt x="42230" y="400720"/>
                  </a:lnTo>
                  <a:cubicBezTo>
                    <a:pt x="77962" y="418355"/>
                    <a:pt x="123905" y="406753"/>
                    <a:pt x="151284" y="371020"/>
                  </a:cubicBezTo>
                  <a:cubicBezTo>
                    <a:pt x="164278" y="353386"/>
                    <a:pt x="170775" y="332503"/>
                    <a:pt x="170775" y="312548"/>
                  </a:cubicBezTo>
                  <a:cubicBezTo>
                    <a:pt x="168919" y="296306"/>
                    <a:pt x="174487" y="280528"/>
                    <a:pt x="184233" y="267534"/>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761" name="Google Shape;761;p33"/>
            <p:cNvGrpSpPr/>
            <p:nvPr/>
          </p:nvGrpSpPr>
          <p:grpSpPr>
            <a:xfrm>
              <a:off x="2228888" y="8651152"/>
              <a:ext cx="132257" cy="133956"/>
              <a:chOff x="2228888" y="8651152"/>
              <a:chExt cx="132257" cy="133956"/>
            </a:xfrm>
            <a:grpFill/>
          </p:grpSpPr>
          <p:sp>
            <p:nvSpPr>
              <p:cNvPr id="762" name="Google Shape;762;p33"/>
              <p:cNvSpPr/>
              <p:nvPr/>
            </p:nvSpPr>
            <p:spPr>
              <a:xfrm>
                <a:off x="2228888" y="8651152"/>
                <a:ext cx="132257" cy="133956"/>
              </a:xfrm>
              <a:custGeom>
                <a:avLst/>
                <a:gdLst/>
                <a:ahLst/>
                <a:cxnLst/>
                <a:rect l="l" t="t" r="r" b="b"/>
                <a:pathLst>
                  <a:path w="132257" h="133956" extrusionOk="0">
                    <a:moveTo>
                      <a:pt x="124833" y="99615"/>
                    </a:moveTo>
                    <a:cubicBezTo>
                      <a:pt x="125761" y="99151"/>
                      <a:pt x="125761" y="97759"/>
                      <a:pt x="123905" y="96831"/>
                    </a:cubicBezTo>
                    <a:cubicBezTo>
                      <a:pt x="123905" y="96831"/>
                      <a:pt x="120656" y="94511"/>
                      <a:pt x="119728" y="94047"/>
                    </a:cubicBezTo>
                    <a:cubicBezTo>
                      <a:pt x="118800" y="93583"/>
                      <a:pt x="119728" y="91262"/>
                      <a:pt x="119728" y="91262"/>
                    </a:cubicBezTo>
                    <a:lnTo>
                      <a:pt x="119728" y="91262"/>
                    </a:lnTo>
                    <a:cubicBezTo>
                      <a:pt x="120656" y="89406"/>
                      <a:pt x="121120" y="86622"/>
                      <a:pt x="121584" y="84301"/>
                    </a:cubicBezTo>
                    <a:cubicBezTo>
                      <a:pt x="121584" y="84301"/>
                      <a:pt x="122977" y="82445"/>
                      <a:pt x="123441" y="82445"/>
                    </a:cubicBezTo>
                    <a:cubicBezTo>
                      <a:pt x="124833" y="82909"/>
                      <a:pt x="129009" y="83837"/>
                      <a:pt x="129009" y="83837"/>
                    </a:cubicBezTo>
                    <a:cubicBezTo>
                      <a:pt x="129938" y="83837"/>
                      <a:pt x="130866" y="82909"/>
                      <a:pt x="130866" y="81517"/>
                    </a:cubicBezTo>
                    <a:lnTo>
                      <a:pt x="132258" y="74092"/>
                    </a:lnTo>
                    <a:cubicBezTo>
                      <a:pt x="132258" y="73628"/>
                      <a:pt x="131794" y="72236"/>
                      <a:pt x="130866" y="72236"/>
                    </a:cubicBezTo>
                    <a:cubicBezTo>
                      <a:pt x="130866" y="72236"/>
                      <a:pt x="126689" y="71772"/>
                      <a:pt x="125297" y="71772"/>
                    </a:cubicBezTo>
                    <a:cubicBezTo>
                      <a:pt x="124369" y="70844"/>
                      <a:pt x="123905" y="68987"/>
                      <a:pt x="123905" y="68987"/>
                    </a:cubicBezTo>
                    <a:lnTo>
                      <a:pt x="123905" y="68987"/>
                    </a:lnTo>
                    <a:cubicBezTo>
                      <a:pt x="124833" y="66203"/>
                      <a:pt x="123905" y="64347"/>
                      <a:pt x="123905" y="61562"/>
                    </a:cubicBezTo>
                    <a:cubicBezTo>
                      <a:pt x="123905" y="61562"/>
                      <a:pt x="123905" y="59706"/>
                      <a:pt x="125297" y="59706"/>
                    </a:cubicBezTo>
                    <a:cubicBezTo>
                      <a:pt x="125761" y="59706"/>
                      <a:pt x="129938" y="58314"/>
                      <a:pt x="129938" y="58314"/>
                    </a:cubicBezTo>
                    <a:cubicBezTo>
                      <a:pt x="131330" y="58314"/>
                      <a:pt x="131794" y="56922"/>
                      <a:pt x="131330" y="55530"/>
                    </a:cubicBezTo>
                    <a:lnTo>
                      <a:pt x="129938" y="48569"/>
                    </a:lnTo>
                    <a:cubicBezTo>
                      <a:pt x="129938" y="47176"/>
                      <a:pt x="128545" y="46712"/>
                      <a:pt x="127153" y="47176"/>
                    </a:cubicBezTo>
                    <a:cubicBezTo>
                      <a:pt x="127153" y="47176"/>
                      <a:pt x="123905" y="48105"/>
                      <a:pt x="122512" y="48105"/>
                    </a:cubicBezTo>
                    <a:cubicBezTo>
                      <a:pt x="121584" y="48569"/>
                      <a:pt x="120656" y="46712"/>
                      <a:pt x="120656" y="46712"/>
                    </a:cubicBezTo>
                    <a:cubicBezTo>
                      <a:pt x="120192" y="43928"/>
                      <a:pt x="118800" y="42072"/>
                      <a:pt x="117872" y="39751"/>
                    </a:cubicBezTo>
                    <a:lnTo>
                      <a:pt x="117872" y="39751"/>
                    </a:lnTo>
                    <a:cubicBezTo>
                      <a:pt x="117872" y="39751"/>
                      <a:pt x="116944" y="37431"/>
                      <a:pt x="117872" y="36967"/>
                    </a:cubicBezTo>
                    <a:cubicBezTo>
                      <a:pt x="118336" y="36039"/>
                      <a:pt x="122048" y="34183"/>
                      <a:pt x="122048" y="34183"/>
                    </a:cubicBezTo>
                    <a:cubicBezTo>
                      <a:pt x="122977" y="33719"/>
                      <a:pt x="123441" y="32326"/>
                      <a:pt x="122977" y="30934"/>
                    </a:cubicBezTo>
                    <a:lnTo>
                      <a:pt x="118800" y="25365"/>
                    </a:lnTo>
                    <a:cubicBezTo>
                      <a:pt x="118336" y="23973"/>
                      <a:pt x="116944" y="23973"/>
                      <a:pt x="115552" y="24901"/>
                    </a:cubicBezTo>
                    <a:cubicBezTo>
                      <a:pt x="115552" y="24901"/>
                      <a:pt x="112303" y="26758"/>
                      <a:pt x="111375" y="27686"/>
                    </a:cubicBezTo>
                    <a:cubicBezTo>
                      <a:pt x="110911" y="28150"/>
                      <a:pt x="108591" y="26758"/>
                      <a:pt x="108591" y="26758"/>
                    </a:cubicBezTo>
                    <a:lnTo>
                      <a:pt x="108591" y="26758"/>
                    </a:lnTo>
                    <a:cubicBezTo>
                      <a:pt x="107198" y="24901"/>
                      <a:pt x="105342" y="23509"/>
                      <a:pt x="103950" y="22117"/>
                    </a:cubicBezTo>
                    <a:cubicBezTo>
                      <a:pt x="103950" y="21653"/>
                      <a:pt x="102558" y="20261"/>
                      <a:pt x="102558" y="19333"/>
                    </a:cubicBezTo>
                    <a:cubicBezTo>
                      <a:pt x="103022" y="18405"/>
                      <a:pt x="105342" y="15156"/>
                      <a:pt x="105342" y="15156"/>
                    </a:cubicBezTo>
                    <a:cubicBezTo>
                      <a:pt x="105806" y="13764"/>
                      <a:pt x="105806" y="12372"/>
                      <a:pt x="104414" y="11908"/>
                    </a:cubicBezTo>
                    <a:lnTo>
                      <a:pt x="98381" y="8659"/>
                    </a:lnTo>
                    <a:cubicBezTo>
                      <a:pt x="97917" y="7731"/>
                      <a:pt x="96525" y="7731"/>
                      <a:pt x="95597" y="9123"/>
                    </a:cubicBezTo>
                    <a:cubicBezTo>
                      <a:pt x="95597" y="9123"/>
                      <a:pt x="93277" y="12372"/>
                      <a:pt x="92813" y="13300"/>
                    </a:cubicBezTo>
                    <a:cubicBezTo>
                      <a:pt x="92348" y="13764"/>
                      <a:pt x="90028" y="13300"/>
                      <a:pt x="90028" y="13300"/>
                    </a:cubicBezTo>
                    <a:cubicBezTo>
                      <a:pt x="88172" y="12372"/>
                      <a:pt x="85852" y="10980"/>
                      <a:pt x="83067" y="10516"/>
                    </a:cubicBezTo>
                    <a:lnTo>
                      <a:pt x="83067" y="10516"/>
                    </a:lnTo>
                    <a:cubicBezTo>
                      <a:pt x="83067" y="10516"/>
                      <a:pt x="81211" y="10051"/>
                      <a:pt x="81211" y="9123"/>
                    </a:cubicBezTo>
                    <a:cubicBezTo>
                      <a:pt x="82139" y="7731"/>
                      <a:pt x="82603" y="3555"/>
                      <a:pt x="82603" y="3555"/>
                    </a:cubicBezTo>
                    <a:cubicBezTo>
                      <a:pt x="82603" y="2162"/>
                      <a:pt x="82139" y="1234"/>
                      <a:pt x="80747" y="770"/>
                    </a:cubicBezTo>
                    <a:lnTo>
                      <a:pt x="73786" y="306"/>
                    </a:lnTo>
                    <a:cubicBezTo>
                      <a:pt x="72394" y="-622"/>
                      <a:pt x="71002" y="770"/>
                      <a:pt x="71002" y="1698"/>
                    </a:cubicBezTo>
                    <a:cubicBezTo>
                      <a:pt x="71002" y="1698"/>
                      <a:pt x="70537" y="5875"/>
                      <a:pt x="70537" y="7267"/>
                    </a:cubicBezTo>
                    <a:cubicBezTo>
                      <a:pt x="69609" y="7731"/>
                      <a:pt x="67753" y="7731"/>
                      <a:pt x="67753" y="7731"/>
                    </a:cubicBezTo>
                    <a:cubicBezTo>
                      <a:pt x="65897" y="7731"/>
                      <a:pt x="63112" y="7731"/>
                      <a:pt x="60792" y="8659"/>
                    </a:cubicBezTo>
                    <a:lnTo>
                      <a:pt x="60792" y="8659"/>
                    </a:lnTo>
                    <a:cubicBezTo>
                      <a:pt x="60792" y="8659"/>
                      <a:pt x="58008" y="8659"/>
                      <a:pt x="58008" y="7267"/>
                    </a:cubicBezTo>
                    <a:cubicBezTo>
                      <a:pt x="58008" y="6339"/>
                      <a:pt x="56616" y="2626"/>
                      <a:pt x="56616" y="2626"/>
                    </a:cubicBezTo>
                    <a:cubicBezTo>
                      <a:pt x="56616" y="1234"/>
                      <a:pt x="55223" y="770"/>
                      <a:pt x="54759" y="770"/>
                    </a:cubicBezTo>
                    <a:lnTo>
                      <a:pt x="47334" y="2626"/>
                    </a:lnTo>
                    <a:cubicBezTo>
                      <a:pt x="46406" y="2626"/>
                      <a:pt x="45478" y="4019"/>
                      <a:pt x="45942" y="4483"/>
                    </a:cubicBezTo>
                    <a:cubicBezTo>
                      <a:pt x="45942" y="4483"/>
                      <a:pt x="46870" y="8659"/>
                      <a:pt x="46870" y="10051"/>
                    </a:cubicBezTo>
                    <a:cubicBezTo>
                      <a:pt x="47798" y="10516"/>
                      <a:pt x="45478" y="11908"/>
                      <a:pt x="45478" y="11908"/>
                    </a:cubicBezTo>
                    <a:cubicBezTo>
                      <a:pt x="43622" y="12372"/>
                      <a:pt x="40837" y="13300"/>
                      <a:pt x="38517" y="14692"/>
                    </a:cubicBezTo>
                    <a:lnTo>
                      <a:pt x="38517" y="14692"/>
                    </a:lnTo>
                    <a:cubicBezTo>
                      <a:pt x="38517" y="14692"/>
                      <a:pt x="36661" y="15156"/>
                      <a:pt x="35733" y="14692"/>
                    </a:cubicBezTo>
                    <a:cubicBezTo>
                      <a:pt x="34805" y="13764"/>
                      <a:pt x="32948" y="10516"/>
                      <a:pt x="32948" y="10516"/>
                    </a:cubicBezTo>
                    <a:cubicBezTo>
                      <a:pt x="32020" y="9123"/>
                      <a:pt x="30628" y="9123"/>
                      <a:pt x="30164" y="10051"/>
                    </a:cubicBezTo>
                    <a:lnTo>
                      <a:pt x="24131" y="14228"/>
                    </a:lnTo>
                    <a:cubicBezTo>
                      <a:pt x="22739" y="15156"/>
                      <a:pt x="22739" y="16084"/>
                      <a:pt x="23667" y="17476"/>
                    </a:cubicBezTo>
                    <a:cubicBezTo>
                      <a:pt x="23667" y="17476"/>
                      <a:pt x="26452" y="20725"/>
                      <a:pt x="26452" y="21653"/>
                    </a:cubicBezTo>
                    <a:cubicBezTo>
                      <a:pt x="27380" y="22117"/>
                      <a:pt x="25987" y="24437"/>
                      <a:pt x="25987" y="24437"/>
                    </a:cubicBezTo>
                    <a:lnTo>
                      <a:pt x="25987" y="24437"/>
                    </a:lnTo>
                    <a:cubicBezTo>
                      <a:pt x="24131" y="25830"/>
                      <a:pt x="22739" y="27222"/>
                      <a:pt x="21347" y="29078"/>
                    </a:cubicBezTo>
                    <a:cubicBezTo>
                      <a:pt x="21347" y="29078"/>
                      <a:pt x="19491" y="30470"/>
                      <a:pt x="18563" y="30470"/>
                    </a:cubicBezTo>
                    <a:cubicBezTo>
                      <a:pt x="17634" y="30006"/>
                      <a:pt x="14386" y="27686"/>
                      <a:pt x="14386" y="27686"/>
                    </a:cubicBezTo>
                    <a:cubicBezTo>
                      <a:pt x="12994" y="26758"/>
                      <a:pt x="11602" y="26758"/>
                      <a:pt x="11602" y="28150"/>
                    </a:cubicBezTo>
                    <a:lnTo>
                      <a:pt x="7425" y="34183"/>
                    </a:lnTo>
                    <a:cubicBezTo>
                      <a:pt x="6497" y="35111"/>
                      <a:pt x="6497" y="36039"/>
                      <a:pt x="8353" y="36967"/>
                    </a:cubicBezTo>
                    <a:cubicBezTo>
                      <a:pt x="8353" y="36967"/>
                      <a:pt x="11602" y="38823"/>
                      <a:pt x="12530" y="39751"/>
                    </a:cubicBezTo>
                    <a:cubicBezTo>
                      <a:pt x="13458" y="40215"/>
                      <a:pt x="12530" y="42536"/>
                      <a:pt x="12530" y="42536"/>
                    </a:cubicBezTo>
                    <a:lnTo>
                      <a:pt x="12530" y="42536"/>
                    </a:lnTo>
                    <a:cubicBezTo>
                      <a:pt x="11602" y="44856"/>
                      <a:pt x="11137" y="46712"/>
                      <a:pt x="10673" y="49497"/>
                    </a:cubicBezTo>
                    <a:lnTo>
                      <a:pt x="10673" y="49497"/>
                    </a:lnTo>
                    <a:cubicBezTo>
                      <a:pt x="10673" y="49497"/>
                      <a:pt x="9281" y="51353"/>
                      <a:pt x="8817" y="51353"/>
                    </a:cubicBezTo>
                    <a:cubicBezTo>
                      <a:pt x="7425" y="50425"/>
                      <a:pt x="3248" y="49961"/>
                      <a:pt x="3248" y="49961"/>
                    </a:cubicBezTo>
                    <a:cubicBezTo>
                      <a:pt x="2320" y="49961"/>
                      <a:pt x="1392" y="50425"/>
                      <a:pt x="1392" y="51817"/>
                    </a:cubicBezTo>
                    <a:lnTo>
                      <a:pt x="0" y="58778"/>
                    </a:lnTo>
                    <a:cubicBezTo>
                      <a:pt x="0" y="60170"/>
                      <a:pt x="928" y="60634"/>
                      <a:pt x="1392" y="61562"/>
                    </a:cubicBezTo>
                    <a:cubicBezTo>
                      <a:pt x="1392" y="61562"/>
                      <a:pt x="5569" y="62490"/>
                      <a:pt x="6961" y="62490"/>
                    </a:cubicBezTo>
                    <a:cubicBezTo>
                      <a:pt x="7425" y="62490"/>
                      <a:pt x="8353" y="65275"/>
                      <a:pt x="8353" y="65275"/>
                    </a:cubicBezTo>
                    <a:lnTo>
                      <a:pt x="8353" y="65275"/>
                    </a:lnTo>
                    <a:cubicBezTo>
                      <a:pt x="7425" y="67595"/>
                      <a:pt x="8353" y="69915"/>
                      <a:pt x="8353" y="72236"/>
                    </a:cubicBezTo>
                    <a:lnTo>
                      <a:pt x="8353" y="72236"/>
                    </a:lnTo>
                    <a:cubicBezTo>
                      <a:pt x="8353" y="72236"/>
                      <a:pt x="8353" y="75020"/>
                      <a:pt x="6961" y="75020"/>
                    </a:cubicBezTo>
                    <a:cubicBezTo>
                      <a:pt x="6033" y="75020"/>
                      <a:pt x="2320" y="76412"/>
                      <a:pt x="2320" y="76412"/>
                    </a:cubicBezTo>
                    <a:cubicBezTo>
                      <a:pt x="928" y="76412"/>
                      <a:pt x="464" y="77805"/>
                      <a:pt x="928" y="78733"/>
                    </a:cubicBezTo>
                    <a:lnTo>
                      <a:pt x="2320" y="86158"/>
                    </a:lnTo>
                    <a:cubicBezTo>
                      <a:pt x="2320" y="87086"/>
                      <a:pt x="3712" y="87550"/>
                      <a:pt x="5105" y="87550"/>
                    </a:cubicBezTo>
                    <a:cubicBezTo>
                      <a:pt x="5105" y="87550"/>
                      <a:pt x="8353" y="87086"/>
                      <a:pt x="9745" y="86158"/>
                    </a:cubicBezTo>
                    <a:cubicBezTo>
                      <a:pt x="10209" y="86158"/>
                      <a:pt x="11602" y="88478"/>
                      <a:pt x="11602" y="88478"/>
                    </a:cubicBezTo>
                    <a:cubicBezTo>
                      <a:pt x="12066" y="90334"/>
                      <a:pt x="13458" y="93119"/>
                      <a:pt x="14386" y="95439"/>
                    </a:cubicBezTo>
                    <a:lnTo>
                      <a:pt x="14386" y="95439"/>
                    </a:lnTo>
                    <a:cubicBezTo>
                      <a:pt x="14386" y="95439"/>
                      <a:pt x="14850" y="97295"/>
                      <a:pt x="14386" y="98223"/>
                    </a:cubicBezTo>
                    <a:cubicBezTo>
                      <a:pt x="13458" y="98687"/>
                      <a:pt x="10209" y="101008"/>
                      <a:pt x="10209" y="101008"/>
                    </a:cubicBezTo>
                    <a:cubicBezTo>
                      <a:pt x="9745" y="101936"/>
                      <a:pt x="8817" y="103328"/>
                      <a:pt x="9745" y="103792"/>
                    </a:cubicBezTo>
                    <a:lnTo>
                      <a:pt x="13922" y="109825"/>
                    </a:lnTo>
                    <a:cubicBezTo>
                      <a:pt x="14850" y="110289"/>
                      <a:pt x="15778" y="111217"/>
                      <a:pt x="17170" y="110289"/>
                    </a:cubicBezTo>
                    <a:cubicBezTo>
                      <a:pt x="17170" y="110289"/>
                      <a:pt x="20419" y="107505"/>
                      <a:pt x="21347" y="107505"/>
                    </a:cubicBezTo>
                    <a:cubicBezTo>
                      <a:pt x="22275" y="106576"/>
                      <a:pt x="24131" y="107969"/>
                      <a:pt x="24131" y="107969"/>
                    </a:cubicBezTo>
                    <a:lnTo>
                      <a:pt x="24131" y="107969"/>
                    </a:lnTo>
                    <a:cubicBezTo>
                      <a:pt x="25523" y="109361"/>
                      <a:pt x="27380" y="111217"/>
                      <a:pt x="28772" y="112609"/>
                    </a:cubicBezTo>
                    <a:cubicBezTo>
                      <a:pt x="28772" y="112609"/>
                      <a:pt x="30164" y="114465"/>
                      <a:pt x="30164" y="115394"/>
                    </a:cubicBezTo>
                    <a:cubicBezTo>
                      <a:pt x="29700" y="115858"/>
                      <a:pt x="27380" y="119570"/>
                      <a:pt x="27380" y="119570"/>
                    </a:cubicBezTo>
                    <a:cubicBezTo>
                      <a:pt x="26916" y="120962"/>
                      <a:pt x="26916" y="121426"/>
                      <a:pt x="28308" y="122355"/>
                    </a:cubicBezTo>
                    <a:lnTo>
                      <a:pt x="34341" y="126531"/>
                    </a:lnTo>
                    <a:cubicBezTo>
                      <a:pt x="34805" y="126995"/>
                      <a:pt x="36197" y="126995"/>
                      <a:pt x="37125" y="125603"/>
                    </a:cubicBezTo>
                    <a:cubicBezTo>
                      <a:pt x="37125" y="125603"/>
                      <a:pt x="38981" y="122355"/>
                      <a:pt x="39909" y="121426"/>
                    </a:cubicBezTo>
                    <a:cubicBezTo>
                      <a:pt x="40373" y="120498"/>
                      <a:pt x="42694" y="121426"/>
                      <a:pt x="42694" y="121426"/>
                    </a:cubicBezTo>
                    <a:cubicBezTo>
                      <a:pt x="44550" y="121891"/>
                      <a:pt x="46870" y="122819"/>
                      <a:pt x="49655" y="123283"/>
                    </a:cubicBezTo>
                    <a:cubicBezTo>
                      <a:pt x="49655" y="123283"/>
                      <a:pt x="51511" y="124675"/>
                      <a:pt x="51511" y="125139"/>
                    </a:cubicBezTo>
                    <a:cubicBezTo>
                      <a:pt x="50583" y="126531"/>
                      <a:pt x="50119" y="130708"/>
                      <a:pt x="50119" y="130708"/>
                    </a:cubicBezTo>
                    <a:cubicBezTo>
                      <a:pt x="50119" y="131172"/>
                      <a:pt x="51047" y="132564"/>
                      <a:pt x="52439" y="132564"/>
                    </a:cubicBezTo>
                    <a:lnTo>
                      <a:pt x="59400" y="133956"/>
                    </a:lnTo>
                    <a:cubicBezTo>
                      <a:pt x="60792" y="133956"/>
                      <a:pt x="62184" y="133492"/>
                      <a:pt x="62184" y="132564"/>
                    </a:cubicBezTo>
                    <a:cubicBezTo>
                      <a:pt x="62184" y="132564"/>
                      <a:pt x="62648" y="128387"/>
                      <a:pt x="62648" y="126995"/>
                    </a:cubicBezTo>
                    <a:cubicBezTo>
                      <a:pt x="63577" y="126067"/>
                      <a:pt x="65433" y="125603"/>
                      <a:pt x="65433" y="125603"/>
                    </a:cubicBezTo>
                    <a:lnTo>
                      <a:pt x="65433" y="125603"/>
                    </a:lnTo>
                    <a:cubicBezTo>
                      <a:pt x="67753" y="125603"/>
                      <a:pt x="70073" y="125603"/>
                      <a:pt x="72394" y="125603"/>
                    </a:cubicBezTo>
                    <a:cubicBezTo>
                      <a:pt x="72394" y="125603"/>
                      <a:pt x="75178" y="125603"/>
                      <a:pt x="75178" y="126995"/>
                    </a:cubicBezTo>
                    <a:cubicBezTo>
                      <a:pt x="75178" y="127459"/>
                      <a:pt x="76570" y="131636"/>
                      <a:pt x="76570" y="131636"/>
                    </a:cubicBezTo>
                    <a:cubicBezTo>
                      <a:pt x="76570" y="133028"/>
                      <a:pt x="77962" y="133492"/>
                      <a:pt x="78427" y="133028"/>
                    </a:cubicBezTo>
                    <a:lnTo>
                      <a:pt x="85852" y="131636"/>
                    </a:lnTo>
                    <a:cubicBezTo>
                      <a:pt x="87244" y="131636"/>
                      <a:pt x="87708" y="130244"/>
                      <a:pt x="87244" y="128851"/>
                    </a:cubicBezTo>
                    <a:cubicBezTo>
                      <a:pt x="87244" y="128851"/>
                      <a:pt x="86316" y="124675"/>
                      <a:pt x="86316" y="124211"/>
                    </a:cubicBezTo>
                    <a:cubicBezTo>
                      <a:pt x="85387" y="123747"/>
                      <a:pt x="87708" y="122355"/>
                      <a:pt x="87708" y="122355"/>
                    </a:cubicBezTo>
                    <a:lnTo>
                      <a:pt x="87708" y="122355"/>
                    </a:lnTo>
                    <a:cubicBezTo>
                      <a:pt x="90492" y="121426"/>
                      <a:pt x="92348" y="120034"/>
                      <a:pt x="94669" y="119570"/>
                    </a:cubicBezTo>
                    <a:lnTo>
                      <a:pt x="94669" y="119570"/>
                    </a:lnTo>
                    <a:cubicBezTo>
                      <a:pt x="94669" y="119570"/>
                      <a:pt x="96525" y="118178"/>
                      <a:pt x="97453" y="119570"/>
                    </a:cubicBezTo>
                    <a:cubicBezTo>
                      <a:pt x="97917" y="120034"/>
                      <a:pt x="100237" y="123747"/>
                      <a:pt x="100237" y="123747"/>
                    </a:cubicBezTo>
                    <a:cubicBezTo>
                      <a:pt x="101166" y="124211"/>
                      <a:pt x="102558" y="125139"/>
                      <a:pt x="103022" y="124211"/>
                    </a:cubicBezTo>
                    <a:lnTo>
                      <a:pt x="109055" y="119570"/>
                    </a:lnTo>
                    <a:cubicBezTo>
                      <a:pt x="110447" y="119106"/>
                      <a:pt x="110447" y="118178"/>
                      <a:pt x="109519" y="116786"/>
                    </a:cubicBezTo>
                    <a:cubicBezTo>
                      <a:pt x="109519" y="116786"/>
                      <a:pt x="106734" y="113537"/>
                      <a:pt x="106734" y="112609"/>
                    </a:cubicBezTo>
                    <a:cubicBezTo>
                      <a:pt x="105806" y="111681"/>
                      <a:pt x="107198" y="109825"/>
                      <a:pt x="107198" y="109825"/>
                    </a:cubicBezTo>
                    <a:lnTo>
                      <a:pt x="107198" y="109825"/>
                    </a:lnTo>
                    <a:cubicBezTo>
                      <a:pt x="109055" y="108433"/>
                      <a:pt x="110447" y="106576"/>
                      <a:pt x="111839" y="105184"/>
                    </a:cubicBezTo>
                    <a:cubicBezTo>
                      <a:pt x="111839" y="105184"/>
                      <a:pt x="113695" y="103328"/>
                      <a:pt x="114623" y="103792"/>
                    </a:cubicBezTo>
                    <a:cubicBezTo>
                      <a:pt x="115552" y="104256"/>
                      <a:pt x="118800" y="106576"/>
                      <a:pt x="118800" y="106576"/>
                    </a:cubicBezTo>
                    <a:cubicBezTo>
                      <a:pt x="120192" y="107040"/>
                      <a:pt x="121584" y="107040"/>
                      <a:pt x="121584" y="105648"/>
                    </a:cubicBezTo>
                    <a:lnTo>
                      <a:pt x="124833" y="99615"/>
                    </a:lnTo>
                    <a:close/>
                    <a:moveTo>
                      <a:pt x="108591" y="40680"/>
                    </a:moveTo>
                    <a:cubicBezTo>
                      <a:pt x="116944" y="54601"/>
                      <a:pt x="118336" y="70380"/>
                      <a:pt x="112767" y="84766"/>
                    </a:cubicBezTo>
                    <a:lnTo>
                      <a:pt x="78891" y="68987"/>
                    </a:lnTo>
                    <a:cubicBezTo>
                      <a:pt x="78891" y="67131"/>
                      <a:pt x="78891" y="64811"/>
                      <a:pt x="78427" y="62026"/>
                    </a:cubicBezTo>
                    <a:lnTo>
                      <a:pt x="108591" y="40680"/>
                    </a:lnTo>
                    <a:close/>
                    <a:moveTo>
                      <a:pt x="70537" y="73628"/>
                    </a:moveTo>
                    <a:cubicBezTo>
                      <a:pt x="67289" y="75484"/>
                      <a:pt x="61720" y="75020"/>
                      <a:pt x="58936" y="71772"/>
                    </a:cubicBezTo>
                    <a:cubicBezTo>
                      <a:pt x="56152" y="67595"/>
                      <a:pt x="57544" y="62955"/>
                      <a:pt x="60792" y="60170"/>
                    </a:cubicBezTo>
                    <a:cubicBezTo>
                      <a:pt x="64041" y="57386"/>
                      <a:pt x="69609" y="58778"/>
                      <a:pt x="72394" y="62490"/>
                    </a:cubicBezTo>
                    <a:cubicBezTo>
                      <a:pt x="75642" y="65275"/>
                      <a:pt x="74250" y="70844"/>
                      <a:pt x="70537" y="73628"/>
                    </a:cubicBezTo>
                    <a:close/>
                    <a:moveTo>
                      <a:pt x="104414" y="35111"/>
                    </a:moveTo>
                    <a:lnTo>
                      <a:pt x="74250" y="56458"/>
                    </a:lnTo>
                    <a:cubicBezTo>
                      <a:pt x="72858" y="55065"/>
                      <a:pt x="70073" y="54601"/>
                      <a:pt x="68217" y="53673"/>
                    </a:cubicBezTo>
                    <a:lnTo>
                      <a:pt x="64969" y="16548"/>
                    </a:lnTo>
                    <a:cubicBezTo>
                      <a:pt x="79819" y="16548"/>
                      <a:pt x="94669" y="23045"/>
                      <a:pt x="104414" y="35111"/>
                    </a:cubicBezTo>
                    <a:close/>
                    <a:moveTo>
                      <a:pt x="21811" y="43000"/>
                    </a:moveTo>
                    <a:cubicBezTo>
                      <a:pt x="25059" y="36967"/>
                      <a:pt x="30628" y="30470"/>
                      <a:pt x="37125" y="26294"/>
                    </a:cubicBezTo>
                    <a:cubicBezTo>
                      <a:pt x="44086" y="21653"/>
                      <a:pt x="51047" y="18869"/>
                      <a:pt x="58472" y="17476"/>
                    </a:cubicBezTo>
                    <a:lnTo>
                      <a:pt x="61720" y="54601"/>
                    </a:lnTo>
                    <a:cubicBezTo>
                      <a:pt x="60328" y="55065"/>
                      <a:pt x="59864" y="55065"/>
                      <a:pt x="58472" y="55994"/>
                    </a:cubicBezTo>
                    <a:cubicBezTo>
                      <a:pt x="58008" y="56458"/>
                      <a:pt x="56616" y="57850"/>
                      <a:pt x="56616" y="58778"/>
                    </a:cubicBezTo>
                    <a:lnTo>
                      <a:pt x="21811" y="43000"/>
                    </a:lnTo>
                    <a:close/>
                    <a:moveTo>
                      <a:pt x="23203" y="92655"/>
                    </a:moveTo>
                    <a:cubicBezTo>
                      <a:pt x="14850" y="79197"/>
                      <a:pt x="13458" y="62490"/>
                      <a:pt x="19027" y="49033"/>
                    </a:cubicBezTo>
                    <a:lnTo>
                      <a:pt x="52903" y="64811"/>
                    </a:lnTo>
                    <a:cubicBezTo>
                      <a:pt x="52903" y="67131"/>
                      <a:pt x="52903" y="68987"/>
                      <a:pt x="53367" y="70844"/>
                    </a:cubicBezTo>
                    <a:lnTo>
                      <a:pt x="23203" y="92655"/>
                    </a:lnTo>
                    <a:close/>
                    <a:moveTo>
                      <a:pt x="27380" y="97759"/>
                    </a:moveTo>
                    <a:lnTo>
                      <a:pt x="57544" y="76412"/>
                    </a:lnTo>
                    <a:cubicBezTo>
                      <a:pt x="58936" y="77805"/>
                      <a:pt x="61720" y="79197"/>
                      <a:pt x="63577" y="79197"/>
                    </a:cubicBezTo>
                    <a:lnTo>
                      <a:pt x="66825" y="116322"/>
                    </a:lnTo>
                    <a:cubicBezTo>
                      <a:pt x="52439" y="116786"/>
                      <a:pt x="37125" y="110753"/>
                      <a:pt x="27380" y="97759"/>
                    </a:cubicBezTo>
                    <a:close/>
                    <a:moveTo>
                      <a:pt x="94669" y="107040"/>
                    </a:moveTo>
                    <a:cubicBezTo>
                      <a:pt x="87708" y="111681"/>
                      <a:pt x="80747" y="114465"/>
                      <a:pt x="73322" y="115858"/>
                    </a:cubicBezTo>
                    <a:lnTo>
                      <a:pt x="70073" y="78733"/>
                    </a:lnTo>
                    <a:cubicBezTo>
                      <a:pt x="71466" y="77805"/>
                      <a:pt x="71930" y="77340"/>
                      <a:pt x="73322" y="76412"/>
                    </a:cubicBezTo>
                    <a:cubicBezTo>
                      <a:pt x="73786" y="75948"/>
                      <a:pt x="75178" y="75020"/>
                      <a:pt x="76106" y="74556"/>
                    </a:cubicBezTo>
                    <a:lnTo>
                      <a:pt x="109519" y="90334"/>
                    </a:lnTo>
                    <a:cubicBezTo>
                      <a:pt x="106270" y="96831"/>
                      <a:pt x="100702" y="103328"/>
                      <a:pt x="94669" y="10704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3" name="Google Shape;763;p33"/>
              <p:cNvSpPr/>
              <p:nvPr/>
            </p:nvSpPr>
            <p:spPr>
              <a:xfrm>
                <a:off x="2288566" y="8711863"/>
                <a:ext cx="12174" cy="12174"/>
              </a:xfrm>
              <a:custGeom>
                <a:avLst/>
                <a:gdLst/>
                <a:ahLst/>
                <a:cxnLst/>
                <a:rect l="l" t="t" r="r" b="b"/>
                <a:pathLst>
                  <a:path w="12174" h="12174" extrusionOk="0">
                    <a:moveTo>
                      <a:pt x="9467" y="1315"/>
                    </a:moveTo>
                    <a:cubicBezTo>
                      <a:pt x="7611" y="-1005"/>
                      <a:pt x="3434" y="-77"/>
                      <a:pt x="1114" y="2707"/>
                    </a:cubicBezTo>
                    <a:cubicBezTo>
                      <a:pt x="-742" y="4564"/>
                      <a:pt x="-278" y="8740"/>
                      <a:pt x="2506" y="11060"/>
                    </a:cubicBezTo>
                    <a:cubicBezTo>
                      <a:pt x="5290" y="12917"/>
                      <a:pt x="8539" y="12453"/>
                      <a:pt x="10859" y="9668"/>
                    </a:cubicBezTo>
                    <a:cubicBezTo>
                      <a:pt x="13179" y="6884"/>
                      <a:pt x="12251" y="3171"/>
                      <a:pt x="9467" y="1315"/>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764" name="Google Shape;764;p33"/>
            <p:cNvGrpSpPr/>
            <p:nvPr/>
          </p:nvGrpSpPr>
          <p:grpSpPr>
            <a:xfrm>
              <a:off x="1886410" y="8549364"/>
              <a:ext cx="90492" cy="91420"/>
              <a:chOff x="1886410" y="8549364"/>
              <a:chExt cx="90492" cy="91420"/>
            </a:xfrm>
            <a:grpFill/>
          </p:grpSpPr>
          <p:sp>
            <p:nvSpPr>
              <p:cNvPr id="765" name="Google Shape;765;p33"/>
              <p:cNvSpPr/>
              <p:nvPr/>
            </p:nvSpPr>
            <p:spPr>
              <a:xfrm>
                <a:off x="1886410" y="8549364"/>
                <a:ext cx="90492" cy="91420"/>
              </a:xfrm>
              <a:custGeom>
                <a:avLst/>
                <a:gdLst/>
                <a:ahLst/>
                <a:cxnLst/>
                <a:rect l="l" t="t" r="r" b="b"/>
                <a:pathLst>
                  <a:path w="90492" h="91420" extrusionOk="0">
                    <a:moveTo>
                      <a:pt x="90028" y="40838"/>
                    </a:moveTo>
                    <a:cubicBezTo>
                      <a:pt x="90028" y="39909"/>
                      <a:pt x="89100" y="39445"/>
                      <a:pt x="88636" y="39445"/>
                    </a:cubicBezTo>
                    <a:cubicBezTo>
                      <a:pt x="88636" y="39445"/>
                      <a:pt x="85852" y="39909"/>
                      <a:pt x="85387" y="39909"/>
                    </a:cubicBezTo>
                    <a:cubicBezTo>
                      <a:pt x="84923" y="39909"/>
                      <a:pt x="83995" y="38517"/>
                      <a:pt x="83995" y="38517"/>
                    </a:cubicBezTo>
                    <a:lnTo>
                      <a:pt x="83995" y="38517"/>
                    </a:lnTo>
                    <a:cubicBezTo>
                      <a:pt x="83995" y="36661"/>
                      <a:pt x="83067" y="35269"/>
                      <a:pt x="82603" y="33877"/>
                    </a:cubicBezTo>
                    <a:cubicBezTo>
                      <a:pt x="82603" y="33877"/>
                      <a:pt x="82603" y="32484"/>
                      <a:pt x="83067" y="32020"/>
                    </a:cubicBezTo>
                    <a:cubicBezTo>
                      <a:pt x="83995" y="32020"/>
                      <a:pt x="85852" y="30628"/>
                      <a:pt x="85852" y="30628"/>
                    </a:cubicBezTo>
                    <a:cubicBezTo>
                      <a:pt x="86316" y="30164"/>
                      <a:pt x="87244" y="29236"/>
                      <a:pt x="86316" y="28772"/>
                    </a:cubicBezTo>
                    <a:lnTo>
                      <a:pt x="84459" y="24131"/>
                    </a:lnTo>
                    <a:cubicBezTo>
                      <a:pt x="83995" y="23203"/>
                      <a:pt x="83067" y="23203"/>
                      <a:pt x="82603" y="23203"/>
                    </a:cubicBezTo>
                    <a:cubicBezTo>
                      <a:pt x="82603" y="23203"/>
                      <a:pt x="79819" y="24595"/>
                      <a:pt x="79355" y="25523"/>
                    </a:cubicBezTo>
                    <a:lnTo>
                      <a:pt x="77962" y="24595"/>
                    </a:lnTo>
                    <a:lnTo>
                      <a:pt x="77962" y="24595"/>
                    </a:lnTo>
                    <a:cubicBezTo>
                      <a:pt x="77034" y="23203"/>
                      <a:pt x="76106" y="21811"/>
                      <a:pt x="75178" y="20419"/>
                    </a:cubicBezTo>
                    <a:cubicBezTo>
                      <a:pt x="75178" y="20419"/>
                      <a:pt x="73786" y="19027"/>
                      <a:pt x="74250" y="18098"/>
                    </a:cubicBezTo>
                    <a:cubicBezTo>
                      <a:pt x="75178" y="18098"/>
                      <a:pt x="76570" y="15314"/>
                      <a:pt x="76570" y="15314"/>
                    </a:cubicBezTo>
                    <a:cubicBezTo>
                      <a:pt x="77034" y="14386"/>
                      <a:pt x="77034" y="13922"/>
                      <a:pt x="76570" y="12994"/>
                    </a:cubicBezTo>
                    <a:lnTo>
                      <a:pt x="72394" y="10209"/>
                    </a:lnTo>
                    <a:cubicBezTo>
                      <a:pt x="71930" y="9281"/>
                      <a:pt x="71002" y="9281"/>
                      <a:pt x="70537" y="10209"/>
                    </a:cubicBezTo>
                    <a:cubicBezTo>
                      <a:pt x="70537" y="10209"/>
                      <a:pt x="69145" y="12066"/>
                      <a:pt x="68681" y="12994"/>
                    </a:cubicBezTo>
                    <a:cubicBezTo>
                      <a:pt x="68217" y="13922"/>
                      <a:pt x="66825" y="12994"/>
                      <a:pt x="66825" y="12994"/>
                    </a:cubicBezTo>
                    <a:cubicBezTo>
                      <a:pt x="65433" y="11602"/>
                      <a:pt x="64041" y="11138"/>
                      <a:pt x="62648" y="10209"/>
                    </a:cubicBezTo>
                    <a:lnTo>
                      <a:pt x="62648" y="10209"/>
                    </a:lnTo>
                    <a:cubicBezTo>
                      <a:pt x="62648" y="10209"/>
                      <a:pt x="61256" y="9281"/>
                      <a:pt x="61256" y="8817"/>
                    </a:cubicBezTo>
                    <a:cubicBezTo>
                      <a:pt x="62184" y="7889"/>
                      <a:pt x="62648" y="5569"/>
                      <a:pt x="62648" y="5569"/>
                    </a:cubicBezTo>
                    <a:cubicBezTo>
                      <a:pt x="62648" y="4641"/>
                      <a:pt x="62648" y="4177"/>
                      <a:pt x="62184" y="3248"/>
                    </a:cubicBezTo>
                    <a:lnTo>
                      <a:pt x="56616" y="1856"/>
                    </a:lnTo>
                    <a:cubicBezTo>
                      <a:pt x="55688" y="1856"/>
                      <a:pt x="55223" y="1856"/>
                      <a:pt x="55223" y="3248"/>
                    </a:cubicBezTo>
                    <a:cubicBezTo>
                      <a:pt x="55223" y="3248"/>
                      <a:pt x="54759" y="6033"/>
                      <a:pt x="53831" y="6497"/>
                    </a:cubicBezTo>
                    <a:lnTo>
                      <a:pt x="52439" y="6497"/>
                    </a:lnTo>
                    <a:lnTo>
                      <a:pt x="52439" y="6497"/>
                    </a:lnTo>
                    <a:cubicBezTo>
                      <a:pt x="50583" y="6497"/>
                      <a:pt x="49191" y="6497"/>
                      <a:pt x="47798" y="6497"/>
                    </a:cubicBezTo>
                    <a:cubicBezTo>
                      <a:pt x="47334" y="6497"/>
                      <a:pt x="45942" y="6033"/>
                      <a:pt x="45942" y="5105"/>
                    </a:cubicBezTo>
                    <a:cubicBezTo>
                      <a:pt x="45942" y="4177"/>
                      <a:pt x="45942" y="1392"/>
                      <a:pt x="45942" y="1392"/>
                    </a:cubicBezTo>
                    <a:cubicBezTo>
                      <a:pt x="45942" y="928"/>
                      <a:pt x="45014" y="0"/>
                      <a:pt x="44550" y="0"/>
                    </a:cubicBezTo>
                    <a:lnTo>
                      <a:pt x="38981" y="464"/>
                    </a:lnTo>
                    <a:cubicBezTo>
                      <a:pt x="38053" y="464"/>
                      <a:pt x="37589" y="928"/>
                      <a:pt x="37589" y="1856"/>
                    </a:cubicBezTo>
                    <a:cubicBezTo>
                      <a:pt x="37589" y="1856"/>
                      <a:pt x="38517" y="4641"/>
                      <a:pt x="38517" y="5105"/>
                    </a:cubicBezTo>
                    <a:cubicBezTo>
                      <a:pt x="38517" y="5569"/>
                      <a:pt x="37125" y="6497"/>
                      <a:pt x="37125" y="6497"/>
                    </a:cubicBezTo>
                    <a:cubicBezTo>
                      <a:pt x="35269" y="6961"/>
                      <a:pt x="33877" y="6961"/>
                      <a:pt x="32484" y="7889"/>
                    </a:cubicBezTo>
                    <a:lnTo>
                      <a:pt x="32484" y="7889"/>
                    </a:lnTo>
                    <a:cubicBezTo>
                      <a:pt x="32484" y="7889"/>
                      <a:pt x="31092" y="7889"/>
                      <a:pt x="30164" y="7889"/>
                    </a:cubicBezTo>
                    <a:cubicBezTo>
                      <a:pt x="30164" y="6961"/>
                      <a:pt x="28772" y="4641"/>
                      <a:pt x="28772" y="4641"/>
                    </a:cubicBezTo>
                    <a:cubicBezTo>
                      <a:pt x="27844" y="3713"/>
                      <a:pt x="27380" y="3248"/>
                      <a:pt x="26916" y="3713"/>
                    </a:cubicBezTo>
                    <a:lnTo>
                      <a:pt x="22275" y="5569"/>
                    </a:lnTo>
                    <a:cubicBezTo>
                      <a:pt x="21347" y="6497"/>
                      <a:pt x="21347" y="6961"/>
                      <a:pt x="21347" y="7889"/>
                    </a:cubicBezTo>
                    <a:cubicBezTo>
                      <a:pt x="21347" y="7889"/>
                      <a:pt x="22739" y="10673"/>
                      <a:pt x="23203" y="11138"/>
                    </a:cubicBezTo>
                    <a:cubicBezTo>
                      <a:pt x="23203" y="11602"/>
                      <a:pt x="22275" y="12530"/>
                      <a:pt x="22275" y="12530"/>
                    </a:cubicBezTo>
                    <a:cubicBezTo>
                      <a:pt x="20883" y="13922"/>
                      <a:pt x="19491" y="14386"/>
                      <a:pt x="18098" y="15778"/>
                    </a:cubicBezTo>
                    <a:lnTo>
                      <a:pt x="18098" y="15778"/>
                    </a:lnTo>
                    <a:cubicBezTo>
                      <a:pt x="18098" y="15778"/>
                      <a:pt x="16706" y="16242"/>
                      <a:pt x="16242" y="15778"/>
                    </a:cubicBezTo>
                    <a:cubicBezTo>
                      <a:pt x="15314" y="15778"/>
                      <a:pt x="13458" y="13922"/>
                      <a:pt x="13458" y="13922"/>
                    </a:cubicBezTo>
                    <a:cubicBezTo>
                      <a:pt x="12530" y="12994"/>
                      <a:pt x="12066" y="12994"/>
                      <a:pt x="11602" y="13922"/>
                    </a:cubicBezTo>
                    <a:lnTo>
                      <a:pt x="8817" y="18098"/>
                    </a:lnTo>
                    <a:cubicBezTo>
                      <a:pt x="7889" y="19027"/>
                      <a:pt x="7889" y="19491"/>
                      <a:pt x="8817" y="20419"/>
                    </a:cubicBezTo>
                    <a:cubicBezTo>
                      <a:pt x="8817" y="20419"/>
                      <a:pt x="10673" y="22275"/>
                      <a:pt x="11602" y="22275"/>
                    </a:cubicBezTo>
                    <a:cubicBezTo>
                      <a:pt x="12530" y="22739"/>
                      <a:pt x="11602" y="24131"/>
                      <a:pt x="11602" y="24131"/>
                    </a:cubicBezTo>
                    <a:cubicBezTo>
                      <a:pt x="10209" y="25523"/>
                      <a:pt x="9745" y="26916"/>
                      <a:pt x="8817" y="28308"/>
                    </a:cubicBezTo>
                    <a:lnTo>
                      <a:pt x="8817" y="28308"/>
                    </a:lnTo>
                    <a:cubicBezTo>
                      <a:pt x="8817" y="28308"/>
                      <a:pt x="7889" y="29700"/>
                      <a:pt x="7425" y="29700"/>
                    </a:cubicBezTo>
                    <a:cubicBezTo>
                      <a:pt x="6961" y="29700"/>
                      <a:pt x="4177" y="28308"/>
                      <a:pt x="4177" y="28308"/>
                    </a:cubicBezTo>
                    <a:cubicBezTo>
                      <a:pt x="3248" y="28308"/>
                      <a:pt x="2784" y="28772"/>
                      <a:pt x="2320" y="29700"/>
                    </a:cubicBezTo>
                    <a:lnTo>
                      <a:pt x="928" y="34341"/>
                    </a:lnTo>
                    <a:cubicBezTo>
                      <a:pt x="928" y="34805"/>
                      <a:pt x="928" y="35733"/>
                      <a:pt x="2320" y="35733"/>
                    </a:cubicBezTo>
                    <a:cubicBezTo>
                      <a:pt x="2320" y="35733"/>
                      <a:pt x="4177" y="37125"/>
                      <a:pt x="5105" y="37125"/>
                    </a:cubicBezTo>
                    <a:cubicBezTo>
                      <a:pt x="5569" y="37125"/>
                      <a:pt x="5569" y="39445"/>
                      <a:pt x="5569" y="39445"/>
                    </a:cubicBezTo>
                    <a:lnTo>
                      <a:pt x="5569" y="39445"/>
                    </a:lnTo>
                    <a:cubicBezTo>
                      <a:pt x="5569" y="40838"/>
                      <a:pt x="5569" y="42230"/>
                      <a:pt x="5105" y="44086"/>
                    </a:cubicBezTo>
                    <a:cubicBezTo>
                      <a:pt x="5105" y="44086"/>
                      <a:pt x="5105" y="45478"/>
                      <a:pt x="4641" y="45478"/>
                    </a:cubicBezTo>
                    <a:cubicBezTo>
                      <a:pt x="3712" y="45478"/>
                      <a:pt x="1392" y="46406"/>
                      <a:pt x="1392" y="46406"/>
                    </a:cubicBezTo>
                    <a:cubicBezTo>
                      <a:pt x="928" y="46406"/>
                      <a:pt x="0" y="46870"/>
                      <a:pt x="0" y="47798"/>
                    </a:cubicBezTo>
                    <a:lnTo>
                      <a:pt x="464" y="52439"/>
                    </a:lnTo>
                    <a:cubicBezTo>
                      <a:pt x="464" y="52903"/>
                      <a:pt x="928" y="53831"/>
                      <a:pt x="1856" y="53831"/>
                    </a:cubicBezTo>
                    <a:cubicBezTo>
                      <a:pt x="1856" y="53831"/>
                      <a:pt x="4641" y="53831"/>
                      <a:pt x="5105" y="53831"/>
                    </a:cubicBezTo>
                    <a:cubicBezTo>
                      <a:pt x="5569" y="52903"/>
                      <a:pt x="6497" y="55223"/>
                      <a:pt x="6497" y="55223"/>
                    </a:cubicBezTo>
                    <a:lnTo>
                      <a:pt x="6497" y="55223"/>
                    </a:lnTo>
                    <a:cubicBezTo>
                      <a:pt x="6497" y="56616"/>
                      <a:pt x="7425" y="58008"/>
                      <a:pt x="7889" y="59400"/>
                    </a:cubicBezTo>
                    <a:lnTo>
                      <a:pt x="7889" y="59400"/>
                    </a:lnTo>
                    <a:cubicBezTo>
                      <a:pt x="7889" y="59400"/>
                      <a:pt x="7889" y="61256"/>
                      <a:pt x="7425" y="61256"/>
                    </a:cubicBezTo>
                    <a:cubicBezTo>
                      <a:pt x="7425" y="62184"/>
                      <a:pt x="4641" y="63577"/>
                      <a:pt x="4641" y="63577"/>
                    </a:cubicBezTo>
                    <a:cubicBezTo>
                      <a:pt x="3712" y="63577"/>
                      <a:pt x="3248" y="64041"/>
                      <a:pt x="3712" y="64969"/>
                    </a:cubicBezTo>
                    <a:lnTo>
                      <a:pt x="5569" y="69609"/>
                    </a:lnTo>
                    <a:cubicBezTo>
                      <a:pt x="6497" y="70073"/>
                      <a:pt x="6961" y="70073"/>
                      <a:pt x="7425" y="70073"/>
                    </a:cubicBezTo>
                    <a:cubicBezTo>
                      <a:pt x="7425" y="70073"/>
                      <a:pt x="10209" y="68681"/>
                      <a:pt x="10673" y="68681"/>
                    </a:cubicBezTo>
                    <a:cubicBezTo>
                      <a:pt x="11602" y="68217"/>
                      <a:pt x="12066" y="69609"/>
                      <a:pt x="12066" y="69609"/>
                    </a:cubicBezTo>
                    <a:lnTo>
                      <a:pt x="12066" y="69609"/>
                    </a:lnTo>
                    <a:cubicBezTo>
                      <a:pt x="13458" y="71002"/>
                      <a:pt x="13922" y="72394"/>
                      <a:pt x="15314" y="72858"/>
                    </a:cubicBezTo>
                    <a:lnTo>
                      <a:pt x="15314" y="72858"/>
                    </a:lnTo>
                    <a:cubicBezTo>
                      <a:pt x="15314" y="72858"/>
                      <a:pt x="16242" y="74250"/>
                      <a:pt x="15314" y="74714"/>
                    </a:cubicBezTo>
                    <a:cubicBezTo>
                      <a:pt x="15314" y="75178"/>
                      <a:pt x="13458" y="77498"/>
                      <a:pt x="13458" y="77498"/>
                    </a:cubicBezTo>
                    <a:cubicBezTo>
                      <a:pt x="12530" y="77963"/>
                      <a:pt x="12530" y="78891"/>
                      <a:pt x="13458" y="79355"/>
                    </a:cubicBezTo>
                    <a:lnTo>
                      <a:pt x="17634" y="82603"/>
                    </a:lnTo>
                    <a:cubicBezTo>
                      <a:pt x="18563" y="82603"/>
                      <a:pt x="19027" y="82603"/>
                      <a:pt x="19491" y="82139"/>
                    </a:cubicBezTo>
                    <a:cubicBezTo>
                      <a:pt x="19491" y="82139"/>
                      <a:pt x="20883" y="79819"/>
                      <a:pt x="21347" y="79355"/>
                    </a:cubicBezTo>
                    <a:cubicBezTo>
                      <a:pt x="21811" y="79355"/>
                      <a:pt x="23203" y="79819"/>
                      <a:pt x="23203" y="79819"/>
                    </a:cubicBezTo>
                    <a:cubicBezTo>
                      <a:pt x="24595" y="80747"/>
                      <a:pt x="25987" y="81211"/>
                      <a:pt x="27380" y="82139"/>
                    </a:cubicBezTo>
                    <a:lnTo>
                      <a:pt x="27380" y="82139"/>
                    </a:lnTo>
                    <a:cubicBezTo>
                      <a:pt x="27380" y="82139"/>
                      <a:pt x="28772" y="82603"/>
                      <a:pt x="28772" y="83531"/>
                    </a:cubicBezTo>
                    <a:cubicBezTo>
                      <a:pt x="28772" y="83995"/>
                      <a:pt x="27380" y="86780"/>
                      <a:pt x="27380" y="86780"/>
                    </a:cubicBezTo>
                    <a:cubicBezTo>
                      <a:pt x="27380" y="87244"/>
                      <a:pt x="28308" y="88172"/>
                      <a:pt x="28772" y="88636"/>
                    </a:cubicBezTo>
                    <a:lnTo>
                      <a:pt x="33412" y="90028"/>
                    </a:lnTo>
                    <a:cubicBezTo>
                      <a:pt x="33877" y="90028"/>
                      <a:pt x="34805" y="90028"/>
                      <a:pt x="34805" y="89100"/>
                    </a:cubicBezTo>
                    <a:cubicBezTo>
                      <a:pt x="34805" y="89100"/>
                      <a:pt x="36197" y="86316"/>
                      <a:pt x="36197" y="85852"/>
                    </a:cubicBezTo>
                    <a:cubicBezTo>
                      <a:pt x="36197" y="85388"/>
                      <a:pt x="37589" y="85388"/>
                      <a:pt x="37589" y="85388"/>
                    </a:cubicBezTo>
                    <a:lnTo>
                      <a:pt x="37589" y="85388"/>
                    </a:lnTo>
                    <a:cubicBezTo>
                      <a:pt x="39445" y="85388"/>
                      <a:pt x="40837" y="85852"/>
                      <a:pt x="43158" y="85852"/>
                    </a:cubicBezTo>
                    <a:cubicBezTo>
                      <a:pt x="43158" y="85852"/>
                      <a:pt x="44550" y="85852"/>
                      <a:pt x="44550" y="86780"/>
                    </a:cubicBezTo>
                    <a:cubicBezTo>
                      <a:pt x="44550" y="87244"/>
                      <a:pt x="44550" y="90028"/>
                      <a:pt x="44550" y="90028"/>
                    </a:cubicBezTo>
                    <a:cubicBezTo>
                      <a:pt x="45478" y="90492"/>
                      <a:pt x="45942" y="91420"/>
                      <a:pt x="46870" y="91420"/>
                    </a:cubicBezTo>
                    <a:lnTo>
                      <a:pt x="51511" y="91420"/>
                    </a:lnTo>
                    <a:cubicBezTo>
                      <a:pt x="51975" y="91420"/>
                      <a:pt x="52903" y="90028"/>
                      <a:pt x="52903" y="89100"/>
                    </a:cubicBezTo>
                    <a:cubicBezTo>
                      <a:pt x="52903" y="89100"/>
                      <a:pt x="52903" y="86316"/>
                      <a:pt x="51975" y="85852"/>
                    </a:cubicBezTo>
                    <a:cubicBezTo>
                      <a:pt x="51975" y="85388"/>
                      <a:pt x="53831" y="84459"/>
                      <a:pt x="53831" y="84459"/>
                    </a:cubicBezTo>
                    <a:cubicBezTo>
                      <a:pt x="55223" y="84459"/>
                      <a:pt x="56616" y="83995"/>
                      <a:pt x="58472" y="83067"/>
                    </a:cubicBezTo>
                    <a:cubicBezTo>
                      <a:pt x="58472" y="83067"/>
                      <a:pt x="59864" y="83067"/>
                      <a:pt x="59864" y="83531"/>
                    </a:cubicBezTo>
                    <a:cubicBezTo>
                      <a:pt x="60792" y="83995"/>
                      <a:pt x="61720" y="86316"/>
                      <a:pt x="61720" y="86316"/>
                    </a:cubicBezTo>
                    <a:cubicBezTo>
                      <a:pt x="61720" y="86780"/>
                      <a:pt x="62648" y="87708"/>
                      <a:pt x="63112" y="86780"/>
                    </a:cubicBezTo>
                    <a:lnTo>
                      <a:pt x="67753" y="84923"/>
                    </a:lnTo>
                    <a:cubicBezTo>
                      <a:pt x="68681" y="83995"/>
                      <a:pt x="68681" y="83531"/>
                      <a:pt x="68681" y="83067"/>
                    </a:cubicBezTo>
                    <a:cubicBezTo>
                      <a:pt x="68681" y="83067"/>
                      <a:pt x="67289" y="80283"/>
                      <a:pt x="66825" y="79355"/>
                    </a:cubicBezTo>
                    <a:lnTo>
                      <a:pt x="68217" y="77963"/>
                    </a:lnTo>
                    <a:lnTo>
                      <a:pt x="68217" y="77963"/>
                    </a:lnTo>
                    <a:cubicBezTo>
                      <a:pt x="69609" y="77034"/>
                      <a:pt x="71002" y="75642"/>
                      <a:pt x="71466" y="74250"/>
                    </a:cubicBezTo>
                    <a:cubicBezTo>
                      <a:pt x="71466" y="74250"/>
                      <a:pt x="72858" y="73786"/>
                      <a:pt x="73322" y="74250"/>
                    </a:cubicBezTo>
                    <a:cubicBezTo>
                      <a:pt x="73786" y="74250"/>
                      <a:pt x="76106" y="76570"/>
                      <a:pt x="76106" y="76570"/>
                    </a:cubicBezTo>
                    <a:cubicBezTo>
                      <a:pt x="76570" y="77034"/>
                      <a:pt x="77498" y="77034"/>
                      <a:pt x="77962" y="76570"/>
                    </a:cubicBezTo>
                    <a:lnTo>
                      <a:pt x="81211" y="72394"/>
                    </a:lnTo>
                    <a:cubicBezTo>
                      <a:pt x="81211" y="71930"/>
                      <a:pt x="81211" y="71002"/>
                      <a:pt x="80747" y="70538"/>
                    </a:cubicBezTo>
                    <a:cubicBezTo>
                      <a:pt x="80747" y="70538"/>
                      <a:pt x="78891" y="69145"/>
                      <a:pt x="77962" y="68681"/>
                    </a:cubicBezTo>
                    <a:cubicBezTo>
                      <a:pt x="77962" y="67753"/>
                      <a:pt x="78891" y="66361"/>
                      <a:pt x="78891" y="66361"/>
                    </a:cubicBezTo>
                    <a:cubicBezTo>
                      <a:pt x="79355" y="64969"/>
                      <a:pt x="80283" y="63577"/>
                      <a:pt x="80747" y="62184"/>
                    </a:cubicBezTo>
                    <a:lnTo>
                      <a:pt x="80747" y="62184"/>
                    </a:lnTo>
                    <a:cubicBezTo>
                      <a:pt x="80747" y="62184"/>
                      <a:pt x="81211" y="60792"/>
                      <a:pt x="82139" y="60792"/>
                    </a:cubicBezTo>
                    <a:cubicBezTo>
                      <a:pt x="82603" y="61256"/>
                      <a:pt x="85387" y="62184"/>
                      <a:pt x="85387" y="62184"/>
                    </a:cubicBezTo>
                    <a:cubicBezTo>
                      <a:pt x="85852" y="62184"/>
                      <a:pt x="86780" y="62184"/>
                      <a:pt x="87244" y="61256"/>
                    </a:cubicBezTo>
                    <a:lnTo>
                      <a:pt x="88636" y="56616"/>
                    </a:lnTo>
                    <a:cubicBezTo>
                      <a:pt x="88636" y="55223"/>
                      <a:pt x="88636" y="54759"/>
                      <a:pt x="88172" y="54759"/>
                    </a:cubicBezTo>
                    <a:cubicBezTo>
                      <a:pt x="88172" y="54759"/>
                      <a:pt x="85387" y="54295"/>
                      <a:pt x="84923" y="53367"/>
                    </a:cubicBezTo>
                    <a:cubicBezTo>
                      <a:pt x="83995" y="53367"/>
                      <a:pt x="83995" y="51975"/>
                      <a:pt x="83995" y="51975"/>
                    </a:cubicBezTo>
                    <a:lnTo>
                      <a:pt x="83995" y="51975"/>
                    </a:lnTo>
                    <a:cubicBezTo>
                      <a:pt x="83995" y="50119"/>
                      <a:pt x="84923" y="48727"/>
                      <a:pt x="84923" y="47334"/>
                    </a:cubicBezTo>
                    <a:cubicBezTo>
                      <a:pt x="84923" y="47334"/>
                      <a:pt x="84923" y="45478"/>
                      <a:pt x="85852" y="45478"/>
                    </a:cubicBezTo>
                    <a:cubicBezTo>
                      <a:pt x="86316" y="45478"/>
                      <a:pt x="89100" y="45478"/>
                      <a:pt x="89100" y="45478"/>
                    </a:cubicBezTo>
                    <a:cubicBezTo>
                      <a:pt x="90028" y="45478"/>
                      <a:pt x="90492" y="44550"/>
                      <a:pt x="90492" y="44086"/>
                    </a:cubicBezTo>
                    <a:lnTo>
                      <a:pt x="90028" y="40838"/>
                    </a:lnTo>
                    <a:close/>
                    <a:moveTo>
                      <a:pt x="57080" y="15778"/>
                    </a:moveTo>
                    <a:cubicBezTo>
                      <a:pt x="66825" y="19955"/>
                      <a:pt x="74250" y="27844"/>
                      <a:pt x="77034" y="38517"/>
                    </a:cubicBezTo>
                    <a:lnTo>
                      <a:pt x="52439" y="44086"/>
                    </a:lnTo>
                    <a:cubicBezTo>
                      <a:pt x="51511" y="42694"/>
                      <a:pt x="50583" y="41302"/>
                      <a:pt x="49191" y="40838"/>
                    </a:cubicBezTo>
                    <a:lnTo>
                      <a:pt x="57080" y="15778"/>
                    </a:lnTo>
                    <a:close/>
                    <a:moveTo>
                      <a:pt x="49655" y="49191"/>
                    </a:moveTo>
                    <a:cubicBezTo>
                      <a:pt x="49191" y="51975"/>
                      <a:pt x="45478" y="53831"/>
                      <a:pt x="42694" y="52439"/>
                    </a:cubicBezTo>
                    <a:cubicBezTo>
                      <a:pt x="39909" y="51975"/>
                      <a:pt x="38053" y="48263"/>
                      <a:pt x="39445" y="45478"/>
                    </a:cubicBezTo>
                    <a:cubicBezTo>
                      <a:pt x="40373" y="42694"/>
                      <a:pt x="43622" y="40838"/>
                      <a:pt x="46406" y="41766"/>
                    </a:cubicBezTo>
                    <a:cubicBezTo>
                      <a:pt x="48727" y="43158"/>
                      <a:pt x="51047" y="46406"/>
                      <a:pt x="49655" y="49191"/>
                    </a:cubicBezTo>
                    <a:close/>
                    <a:moveTo>
                      <a:pt x="52439" y="14386"/>
                    </a:moveTo>
                    <a:lnTo>
                      <a:pt x="45014" y="38981"/>
                    </a:lnTo>
                    <a:cubicBezTo>
                      <a:pt x="43622" y="38981"/>
                      <a:pt x="42230" y="38981"/>
                      <a:pt x="40837" y="39909"/>
                    </a:cubicBezTo>
                    <a:lnTo>
                      <a:pt x="23667" y="21347"/>
                    </a:lnTo>
                    <a:cubicBezTo>
                      <a:pt x="31092" y="14386"/>
                      <a:pt x="42230" y="12066"/>
                      <a:pt x="52439" y="14386"/>
                    </a:cubicBezTo>
                    <a:close/>
                    <a:moveTo>
                      <a:pt x="10673" y="52439"/>
                    </a:moveTo>
                    <a:cubicBezTo>
                      <a:pt x="9745" y="47798"/>
                      <a:pt x="10673" y="42230"/>
                      <a:pt x="12066" y="37125"/>
                    </a:cubicBezTo>
                    <a:cubicBezTo>
                      <a:pt x="13922" y="31556"/>
                      <a:pt x="16706" y="27380"/>
                      <a:pt x="20419" y="23667"/>
                    </a:cubicBezTo>
                    <a:lnTo>
                      <a:pt x="37589" y="42694"/>
                    </a:lnTo>
                    <a:cubicBezTo>
                      <a:pt x="36661" y="43158"/>
                      <a:pt x="36661" y="44086"/>
                      <a:pt x="36197" y="44550"/>
                    </a:cubicBezTo>
                    <a:cubicBezTo>
                      <a:pt x="36197" y="45478"/>
                      <a:pt x="36197" y="45942"/>
                      <a:pt x="36197" y="46406"/>
                    </a:cubicBezTo>
                    <a:lnTo>
                      <a:pt x="10673" y="52439"/>
                    </a:lnTo>
                    <a:close/>
                    <a:moveTo>
                      <a:pt x="32484" y="79355"/>
                    </a:moveTo>
                    <a:cubicBezTo>
                      <a:pt x="22275" y="75178"/>
                      <a:pt x="14386" y="66825"/>
                      <a:pt x="12066" y="56616"/>
                    </a:cubicBezTo>
                    <a:lnTo>
                      <a:pt x="36661" y="51047"/>
                    </a:lnTo>
                    <a:cubicBezTo>
                      <a:pt x="37589" y="52903"/>
                      <a:pt x="38517" y="53831"/>
                      <a:pt x="39909" y="55223"/>
                    </a:cubicBezTo>
                    <a:lnTo>
                      <a:pt x="32484" y="79355"/>
                    </a:lnTo>
                    <a:close/>
                    <a:moveTo>
                      <a:pt x="36661" y="80747"/>
                    </a:moveTo>
                    <a:lnTo>
                      <a:pt x="44086" y="56616"/>
                    </a:lnTo>
                    <a:cubicBezTo>
                      <a:pt x="45478" y="56616"/>
                      <a:pt x="47334" y="55688"/>
                      <a:pt x="48727" y="55223"/>
                    </a:cubicBezTo>
                    <a:lnTo>
                      <a:pt x="65897" y="73786"/>
                    </a:lnTo>
                    <a:cubicBezTo>
                      <a:pt x="58008" y="80747"/>
                      <a:pt x="46870" y="83531"/>
                      <a:pt x="36661" y="80747"/>
                    </a:cubicBezTo>
                    <a:close/>
                    <a:moveTo>
                      <a:pt x="77034" y="58008"/>
                    </a:moveTo>
                    <a:cubicBezTo>
                      <a:pt x="75642" y="62648"/>
                      <a:pt x="72858" y="67753"/>
                      <a:pt x="68681" y="71002"/>
                    </a:cubicBezTo>
                    <a:lnTo>
                      <a:pt x="51511" y="52439"/>
                    </a:lnTo>
                    <a:cubicBezTo>
                      <a:pt x="52439" y="51975"/>
                      <a:pt x="52903" y="51047"/>
                      <a:pt x="52903" y="50583"/>
                    </a:cubicBezTo>
                    <a:cubicBezTo>
                      <a:pt x="52903" y="49191"/>
                      <a:pt x="52903" y="48263"/>
                      <a:pt x="52903" y="47798"/>
                    </a:cubicBezTo>
                    <a:lnTo>
                      <a:pt x="78427" y="42230"/>
                    </a:lnTo>
                    <a:cubicBezTo>
                      <a:pt x="78891" y="47798"/>
                      <a:pt x="78427" y="52439"/>
                      <a:pt x="77034" y="58008"/>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6" name="Google Shape;766;p33"/>
              <p:cNvSpPr/>
              <p:nvPr/>
            </p:nvSpPr>
            <p:spPr>
              <a:xfrm>
                <a:off x="1926783" y="8592986"/>
                <a:ext cx="8353" cy="8353"/>
              </a:xfrm>
              <a:custGeom>
                <a:avLst/>
                <a:gdLst/>
                <a:ahLst/>
                <a:cxnLst/>
                <a:rect l="l" t="t" r="r" b="b"/>
                <a:pathLst>
                  <a:path w="8353" h="8353" extrusionOk="0">
                    <a:moveTo>
                      <a:pt x="4177" y="0"/>
                    </a:moveTo>
                    <a:cubicBezTo>
                      <a:pt x="1392" y="0"/>
                      <a:pt x="0" y="1392"/>
                      <a:pt x="0" y="4177"/>
                    </a:cubicBezTo>
                    <a:cubicBezTo>
                      <a:pt x="0" y="6033"/>
                      <a:pt x="1392" y="8353"/>
                      <a:pt x="4177" y="8353"/>
                    </a:cubicBezTo>
                    <a:cubicBezTo>
                      <a:pt x="6033" y="8353"/>
                      <a:pt x="8353" y="6033"/>
                      <a:pt x="8353" y="4177"/>
                    </a:cubicBezTo>
                    <a:cubicBezTo>
                      <a:pt x="8353" y="1392"/>
                      <a:pt x="6497" y="0"/>
                      <a:pt x="4177"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767" name="Google Shape;767;p33"/>
            <p:cNvGrpSpPr/>
            <p:nvPr/>
          </p:nvGrpSpPr>
          <p:grpSpPr>
            <a:xfrm>
              <a:off x="2247914" y="8249580"/>
              <a:ext cx="100237" cy="100419"/>
              <a:chOff x="2247914" y="8249580"/>
              <a:chExt cx="100237" cy="100419"/>
            </a:xfrm>
            <a:grpFill/>
          </p:grpSpPr>
          <p:sp>
            <p:nvSpPr>
              <p:cNvPr id="768" name="Google Shape;768;p33"/>
              <p:cNvSpPr/>
              <p:nvPr/>
            </p:nvSpPr>
            <p:spPr>
              <a:xfrm>
                <a:off x="2247914" y="8249580"/>
                <a:ext cx="100237" cy="100419"/>
              </a:xfrm>
              <a:custGeom>
                <a:avLst/>
                <a:gdLst/>
                <a:ahLst/>
                <a:cxnLst/>
                <a:rect l="l" t="t" r="r" b="b"/>
                <a:pathLst>
                  <a:path w="100237" h="100419" extrusionOk="0">
                    <a:moveTo>
                      <a:pt x="98845" y="53831"/>
                    </a:moveTo>
                    <a:cubicBezTo>
                      <a:pt x="98845" y="53831"/>
                      <a:pt x="96061" y="53831"/>
                      <a:pt x="95597" y="53831"/>
                    </a:cubicBezTo>
                    <a:cubicBezTo>
                      <a:pt x="94669" y="53367"/>
                      <a:pt x="94205" y="51975"/>
                      <a:pt x="94205" y="51975"/>
                    </a:cubicBezTo>
                    <a:lnTo>
                      <a:pt x="94205" y="51975"/>
                    </a:lnTo>
                    <a:cubicBezTo>
                      <a:pt x="94669" y="50119"/>
                      <a:pt x="94205" y="48727"/>
                      <a:pt x="94205" y="46406"/>
                    </a:cubicBezTo>
                    <a:cubicBezTo>
                      <a:pt x="94205" y="46406"/>
                      <a:pt x="94205" y="44086"/>
                      <a:pt x="94669" y="44086"/>
                    </a:cubicBezTo>
                    <a:cubicBezTo>
                      <a:pt x="96061" y="44086"/>
                      <a:pt x="98845" y="43622"/>
                      <a:pt x="98845" y="43622"/>
                    </a:cubicBezTo>
                    <a:cubicBezTo>
                      <a:pt x="99773" y="43622"/>
                      <a:pt x="100238" y="42230"/>
                      <a:pt x="100238" y="41766"/>
                    </a:cubicBezTo>
                    <a:lnTo>
                      <a:pt x="98845" y="36197"/>
                    </a:lnTo>
                    <a:cubicBezTo>
                      <a:pt x="98845" y="35733"/>
                      <a:pt x="97453" y="34805"/>
                      <a:pt x="96989" y="34805"/>
                    </a:cubicBezTo>
                    <a:cubicBezTo>
                      <a:pt x="96989" y="34805"/>
                      <a:pt x="94205" y="35733"/>
                      <a:pt x="93741" y="36197"/>
                    </a:cubicBezTo>
                    <a:cubicBezTo>
                      <a:pt x="92813" y="36197"/>
                      <a:pt x="91884" y="34805"/>
                      <a:pt x="91884" y="34805"/>
                    </a:cubicBezTo>
                    <a:cubicBezTo>
                      <a:pt x="90956" y="32948"/>
                      <a:pt x="90492" y="31556"/>
                      <a:pt x="90028" y="29236"/>
                    </a:cubicBezTo>
                    <a:lnTo>
                      <a:pt x="90028" y="29236"/>
                    </a:lnTo>
                    <a:cubicBezTo>
                      <a:pt x="90028" y="29236"/>
                      <a:pt x="89564" y="27844"/>
                      <a:pt x="90028" y="27380"/>
                    </a:cubicBezTo>
                    <a:cubicBezTo>
                      <a:pt x="90492" y="27380"/>
                      <a:pt x="93277" y="25059"/>
                      <a:pt x="93277" y="25059"/>
                    </a:cubicBezTo>
                    <a:cubicBezTo>
                      <a:pt x="94205" y="24595"/>
                      <a:pt x="94205" y="23667"/>
                      <a:pt x="93277" y="23203"/>
                    </a:cubicBezTo>
                    <a:lnTo>
                      <a:pt x="90492" y="18563"/>
                    </a:lnTo>
                    <a:cubicBezTo>
                      <a:pt x="90028" y="18098"/>
                      <a:pt x="88636" y="18098"/>
                      <a:pt x="88636" y="18563"/>
                    </a:cubicBezTo>
                    <a:cubicBezTo>
                      <a:pt x="88636" y="18563"/>
                      <a:pt x="85852" y="19955"/>
                      <a:pt x="85388" y="20419"/>
                    </a:cubicBezTo>
                    <a:cubicBezTo>
                      <a:pt x="84923" y="21347"/>
                      <a:pt x="83531" y="19955"/>
                      <a:pt x="83531" y="19955"/>
                    </a:cubicBezTo>
                    <a:lnTo>
                      <a:pt x="83531" y="19955"/>
                    </a:lnTo>
                    <a:cubicBezTo>
                      <a:pt x="82139" y="18563"/>
                      <a:pt x="80747" y="17170"/>
                      <a:pt x="79355" y="16706"/>
                    </a:cubicBezTo>
                    <a:cubicBezTo>
                      <a:pt x="79355" y="15778"/>
                      <a:pt x="78427" y="15314"/>
                      <a:pt x="78427" y="14386"/>
                    </a:cubicBezTo>
                    <a:cubicBezTo>
                      <a:pt x="79355" y="13922"/>
                      <a:pt x="80283" y="11137"/>
                      <a:pt x="80283" y="11137"/>
                    </a:cubicBezTo>
                    <a:cubicBezTo>
                      <a:pt x="81211" y="10673"/>
                      <a:pt x="81211" y="9281"/>
                      <a:pt x="79819" y="9281"/>
                    </a:cubicBezTo>
                    <a:lnTo>
                      <a:pt x="75642" y="6033"/>
                    </a:lnTo>
                    <a:cubicBezTo>
                      <a:pt x="75178" y="6033"/>
                      <a:pt x="73786" y="6033"/>
                      <a:pt x="72858" y="6497"/>
                    </a:cubicBezTo>
                    <a:cubicBezTo>
                      <a:pt x="72858" y="6497"/>
                      <a:pt x="71466" y="9281"/>
                      <a:pt x="71002" y="9745"/>
                    </a:cubicBezTo>
                    <a:cubicBezTo>
                      <a:pt x="71002" y="10673"/>
                      <a:pt x="69145" y="9745"/>
                      <a:pt x="69145" y="9745"/>
                    </a:cubicBezTo>
                    <a:cubicBezTo>
                      <a:pt x="67753" y="9281"/>
                      <a:pt x="65897" y="8353"/>
                      <a:pt x="64505" y="7889"/>
                    </a:cubicBezTo>
                    <a:cubicBezTo>
                      <a:pt x="64505" y="7889"/>
                      <a:pt x="63113" y="7425"/>
                      <a:pt x="63113" y="6497"/>
                    </a:cubicBezTo>
                    <a:cubicBezTo>
                      <a:pt x="63113" y="6033"/>
                      <a:pt x="63577" y="3248"/>
                      <a:pt x="63577" y="3248"/>
                    </a:cubicBezTo>
                    <a:cubicBezTo>
                      <a:pt x="63577" y="1856"/>
                      <a:pt x="63113" y="1392"/>
                      <a:pt x="62184" y="1392"/>
                    </a:cubicBezTo>
                    <a:lnTo>
                      <a:pt x="56616" y="0"/>
                    </a:lnTo>
                    <a:cubicBezTo>
                      <a:pt x="55688" y="0"/>
                      <a:pt x="55223" y="464"/>
                      <a:pt x="54759" y="1392"/>
                    </a:cubicBezTo>
                    <a:cubicBezTo>
                      <a:pt x="54759" y="1392"/>
                      <a:pt x="54759" y="4641"/>
                      <a:pt x="53831" y="5569"/>
                    </a:cubicBezTo>
                    <a:cubicBezTo>
                      <a:pt x="53831" y="6497"/>
                      <a:pt x="52439" y="6497"/>
                      <a:pt x="52439" y="6497"/>
                    </a:cubicBezTo>
                    <a:cubicBezTo>
                      <a:pt x="50583" y="6497"/>
                      <a:pt x="48263" y="6497"/>
                      <a:pt x="46870" y="6497"/>
                    </a:cubicBezTo>
                    <a:lnTo>
                      <a:pt x="46870" y="6497"/>
                    </a:lnTo>
                    <a:cubicBezTo>
                      <a:pt x="46870" y="6497"/>
                      <a:pt x="45014" y="6497"/>
                      <a:pt x="45014" y="5569"/>
                    </a:cubicBezTo>
                    <a:cubicBezTo>
                      <a:pt x="45014" y="5105"/>
                      <a:pt x="44086" y="2320"/>
                      <a:pt x="44086" y="2320"/>
                    </a:cubicBezTo>
                    <a:cubicBezTo>
                      <a:pt x="43158" y="928"/>
                      <a:pt x="42694" y="928"/>
                      <a:pt x="42230" y="928"/>
                    </a:cubicBezTo>
                    <a:lnTo>
                      <a:pt x="36661" y="2320"/>
                    </a:lnTo>
                    <a:cubicBezTo>
                      <a:pt x="35733" y="2320"/>
                      <a:pt x="35269" y="3248"/>
                      <a:pt x="35269" y="4641"/>
                    </a:cubicBezTo>
                    <a:cubicBezTo>
                      <a:pt x="35269" y="4641"/>
                      <a:pt x="35733" y="7425"/>
                      <a:pt x="36661" y="7889"/>
                    </a:cubicBezTo>
                    <a:cubicBezTo>
                      <a:pt x="36661" y="8353"/>
                      <a:pt x="35269" y="9281"/>
                      <a:pt x="35269" y="9281"/>
                    </a:cubicBezTo>
                    <a:cubicBezTo>
                      <a:pt x="33412" y="9745"/>
                      <a:pt x="32020" y="10673"/>
                      <a:pt x="29700" y="12066"/>
                    </a:cubicBezTo>
                    <a:lnTo>
                      <a:pt x="29700" y="12066"/>
                    </a:lnTo>
                    <a:cubicBezTo>
                      <a:pt x="29700" y="12066"/>
                      <a:pt x="28308" y="12066"/>
                      <a:pt x="27380" y="12066"/>
                    </a:cubicBezTo>
                    <a:cubicBezTo>
                      <a:pt x="27380" y="11602"/>
                      <a:pt x="25523" y="8817"/>
                      <a:pt x="25523" y="8817"/>
                    </a:cubicBezTo>
                    <a:cubicBezTo>
                      <a:pt x="25059" y="8353"/>
                      <a:pt x="24131" y="8353"/>
                      <a:pt x="23667" y="8353"/>
                    </a:cubicBezTo>
                    <a:lnTo>
                      <a:pt x="19027" y="11602"/>
                    </a:lnTo>
                    <a:cubicBezTo>
                      <a:pt x="18098" y="12066"/>
                      <a:pt x="18098" y="12994"/>
                      <a:pt x="19027" y="13458"/>
                    </a:cubicBezTo>
                    <a:cubicBezTo>
                      <a:pt x="19027" y="13458"/>
                      <a:pt x="20419" y="16242"/>
                      <a:pt x="20883" y="16706"/>
                    </a:cubicBezTo>
                    <a:cubicBezTo>
                      <a:pt x="21811" y="17634"/>
                      <a:pt x="20419" y="19027"/>
                      <a:pt x="20419" y="19027"/>
                    </a:cubicBezTo>
                    <a:lnTo>
                      <a:pt x="20419" y="19027"/>
                    </a:lnTo>
                    <a:cubicBezTo>
                      <a:pt x="19027" y="20419"/>
                      <a:pt x="17634" y="20883"/>
                      <a:pt x="16242" y="22275"/>
                    </a:cubicBezTo>
                    <a:cubicBezTo>
                      <a:pt x="16242" y="22275"/>
                      <a:pt x="15314" y="23667"/>
                      <a:pt x="14850" y="23667"/>
                    </a:cubicBezTo>
                    <a:cubicBezTo>
                      <a:pt x="13922" y="22739"/>
                      <a:pt x="11602" y="21347"/>
                      <a:pt x="11602" y="21347"/>
                    </a:cubicBezTo>
                    <a:cubicBezTo>
                      <a:pt x="10673" y="20883"/>
                      <a:pt x="9745" y="20883"/>
                      <a:pt x="9745" y="21347"/>
                    </a:cubicBezTo>
                    <a:lnTo>
                      <a:pt x="6497" y="25987"/>
                    </a:lnTo>
                    <a:cubicBezTo>
                      <a:pt x="6497" y="26916"/>
                      <a:pt x="6497" y="28308"/>
                      <a:pt x="7425" y="28308"/>
                    </a:cubicBezTo>
                    <a:cubicBezTo>
                      <a:pt x="7425" y="28308"/>
                      <a:pt x="10209" y="30164"/>
                      <a:pt x="10673" y="30164"/>
                    </a:cubicBezTo>
                    <a:cubicBezTo>
                      <a:pt x="11138" y="30628"/>
                      <a:pt x="10673" y="32020"/>
                      <a:pt x="10673" y="32020"/>
                    </a:cubicBezTo>
                    <a:lnTo>
                      <a:pt x="10673" y="32020"/>
                    </a:lnTo>
                    <a:cubicBezTo>
                      <a:pt x="9745" y="34341"/>
                      <a:pt x="9281" y="35269"/>
                      <a:pt x="8353" y="37589"/>
                    </a:cubicBezTo>
                    <a:lnTo>
                      <a:pt x="8353" y="37589"/>
                    </a:lnTo>
                    <a:cubicBezTo>
                      <a:pt x="8353" y="37589"/>
                      <a:pt x="7889" y="38981"/>
                      <a:pt x="6961" y="38981"/>
                    </a:cubicBezTo>
                    <a:cubicBezTo>
                      <a:pt x="6033" y="38981"/>
                      <a:pt x="2784" y="38053"/>
                      <a:pt x="2784" y="38053"/>
                    </a:cubicBezTo>
                    <a:cubicBezTo>
                      <a:pt x="1856" y="38053"/>
                      <a:pt x="1392" y="38981"/>
                      <a:pt x="1392" y="39445"/>
                    </a:cubicBezTo>
                    <a:lnTo>
                      <a:pt x="0" y="45014"/>
                    </a:lnTo>
                    <a:cubicBezTo>
                      <a:pt x="0" y="45942"/>
                      <a:pt x="464" y="46406"/>
                      <a:pt x="1392" y="46406"/>
                    </a:cubicBezTo>
                    <a:cubicBezTo>
                      <a:pt x="1392" y="46406"/>
                      <a:pt x="4641" y="47334"/>
                      <a:pt x="5569" y="47334"/>
                    </a:cubicBezTo>
                    <a:cubicBezTo>
                      <a:pt x="6033" y="47798"/>
                      <a:pt x="6033" y="49191"/>
                      <a:pt x="6033" y="49191"/>
                    </a:cubicBezTo>
                    <a:lnTo>
                      <a:pt x="6033" y="49191"/>
                    </a:lnTo>
                    <a:cubicBezTo>
                      <a:pt x="6033" y="51047"/>
                      <a:pt x="6033" y="52439"/>
                      <a:pt x="6033" y="54759"/>
                    </a:cubicBezTo>
                    <a:lnTo>
                      <a:pt x="6033" y="54759"/>
                    </a:lnTo>
                    <a:cubicBezTo>
                      <a:pt x="6033" y="54759"/>
                      <a:pt x="6033" y="57080"/>
                      <a:pt x="5569" y="57080"/>
                    </a:cubicBezTo>
                    <a:cubicBezTo>
                      <a:pt x="5105" y="57080"/>
                      <a:pt x="2320" y="57544"/>
                      <a:pt x="2320" y="57544"/>
                    </a:cubicBezTo>
                    <a:cubicBezTo>
                      <a:pt x="928" y="57544"/>
                      <a:pt x="928" y="58472"/>
                      <a:pt x="928" y="59400"/>
                    </a:cubicBezTo>
                    <a:lnTo>
                      <a:pt x="2320" y="64969"/>
                    </a:lnTo>
                    <a:cubicBezTo>
                      <a:pt x="2320" y="65433"/>
                      <a:pt x="3248" y="66361"/>
                      <a:pt x="3713" y="65433"/>
                    </a:cubicBezTo>
                    <a:cubicBezTo>
                      <a:pt x="3713" y="65433"/>
                      <a:pt x="6961" y="64969"/>
                      <a:pt x="7889" y="64969"/>
                    </a:cubicBezTo>
                    <a:cubicBezTo>
                      <a:pt x="8353" y="64969"/>
                      <a:pt x="9281" y="66361"/>
                      <a:pt x="9281" y="66361"/>
                    </a:cubicBezTo>
                    <a:cubicBezTo>
                      <a:pt x="10209" y="68217"/>
                      <a:pt x="10673" y="69609"/>
                      <a:pt x="11138" y="71002"/>
                    </a:cubicBezTo>
                    <a:lnTo>
                      <a:pt x="11138" y="71002"/>
                    </a:lnTo>
                    <a:cubicBezTo>
                      <a:pt x="11138" y="71002"/>
                      <a:pt x="12066" y="72858"/>
                      <a:pt x="11138" y="72858"/>
                    </a:cubicBezTo>
                    <a:cubicBezTo>
                      <a:pt x="10673" y="73786"/>
                      <a:pt x="8353" y="75642"/>
                      <a:pt x="8353" y="75642"/>
                    </a:cubicBezTo>
                    <a:cubicBezTo>
                      <a:pt x="7889" y="75642"/>
                      <a:pt x="6961" y="77034"/>
                      <a:pt x="7889" y="77498"/>
                    </a:cubicBezTo>
                    <a:lnTo>
                      <a:pt x="11138" y="82139"/>
                    </a:lnTo>
                    <a:cubicBezTo>
                      <a:pt x="11138" y="83067"/>
                      <a:pt x="12530" y="83067"/>
                      <a:pt x="12994" y="82139"/>
                    </a:cubicBezTo>
                    <a:cubicBezTo>
                      <a:pt x="12994" y="82139"/>
                      <a:pt x="15778" y="80283"/>
                      <a:pt x="16242" y="80283"/>
                    </a:cubicBezTo>
                    <a:cubicBezTo>
                      <a:pt x="17170" y="79355"/>
                      <a:pt x="17634" y="80747"/>
                      <a:pt x="17634" y="80747"/>
                    </a:cubicBezTo>
                    <a:lnTo>
                      <a:pt x="17634" y="80747"/>
                    </a:lnTo>
                    <a:cubicBezTo>
                      <a:pt x="19027" y="82139"/>
                      <a:pt x="20419" y="83531"/>
                      <a:pt x="21811" y="83995"/>
                    </a:cubicBezTo>
                    <a:cubicBezTo>
                      <a:pt x="21811" y="83995"/>
                      <a:pt x="23203" y="85387"/>
                      <a:pt x="22739" y="86316"/>
                    </a:cubicBezTo>
                    <a:cubicBezTo>
                      <a:pt x="22739" y="86780"/>
                      <a:pt x="20883" y="89564"/>
                      <a:pt x="20883" y="89564"/>
                    </a:cubicBezTo>
                    <a:cubicBezTo>
                      <a:pt x="20883" y="90028"/>
                      <a:pt x="20883" y="90956"/>
                      <a:pt x="21347" y="91420"/>
                    </a:cubicBezTo>
                    <a:lnTo>
                      <a:pt x="25988" y="94205"/>
                    </a:lnTo>
                    <a:cubicBezTo>
                      <a:pt x="26916" y="94669"/>
                      <a:pt x="27380" y="94669"/>
                      <a:pt x="27844" y="94205"/>
                    </a:cubicBezTo>
                    <a:cubicBezTo>
                      <a:pt x="27844" y="94205"/>
                      <a:pt x="30164" y="91420"/>
                      <a:pt x="30164" y="90956"/>
                    </a:cubicBezTo>
                    <a:cubicBezTo>
                      <a:pt x="30628" y="90028"/>
                      <a:pt x="32020" y="90956"/>
                      <a:pt x="32020" y="90956"/>
                    </a:cubicBezTo>
                    <a:cubicBezTo>
                      <a:pt x="33877" y="91420"/>
                      <a:pt x="35269" y="92348"/>
                      <a:pt x="37589" y="92813"/>
                    </a:cubicBezTo>
                    <a:cubicBezTo>
                      <a:pt x="37589" y="92813"/>
                      <a:pt x="38981" y="93277"/>
                      <a:pt x="38981" y="94205"/>
                    </a:cubicBezTo>
                    <a:cubicBezTo>
                      <a:pt x="38053" y="94669"/>
                      <a:pt x="38053" y="97453"/>
                      <a:pt x="38053" y="97453"/>
                    </a:cubicBezTo>
                    <a:cubicBezTo>
                      <a:pt x="37589" y="98845"/>
                      <a:pt x="38053" y="99309"/>
                      <a:pt x="39445" y="99309"/>
                    </a:cubicBezTo>
                    <a:lnTo>
                      <a:pt x="45014" y="100237"/>
                    </a:lnTo>
                    <a:cubicBezTo>
                      <a:pt x="45478" y="100702"/>
                      <a:pt x="46406" y="100237"/>
                      <a:pt x="46406" y="99309"/>
                    </a:cubicBezTo>
                    <a:cubicBezTo>
                      <a:pt x="46406" y="99309"/>
                      <a:pt x="47334" y="96061"/>
                      <a:pt x="47334" y="95133"/>
                    </a:cubicBezTo>
                    <a:cubicBezTo>
                      <a:pt x="47334" y="94205"/>
                      <a:pt x="49191" y="94205"/>
                      <a:pt x="49191" y="94205"/>
                    </a:cubicBezTo>
                    <a:lnTo>
                      <a:pt x="49191" y="94205"/>
                    </a:lnTo>
                    <a:cubicBezTo>
                      <a:pt x="51047" y="94205"/>
                      <a:pt x="52439" y="94205"/>
                      <a:pt x="54759" y="93741"/>
                    </a:cubicBezTo>
                    <a:cubicBezTo>
                      <a:pt x="54759" y="93741"/>
                      <a:pt x="56152" y="93741"/>
                      <a:pt x="56616" y="95133"/>
                    </a:cubicBezTo>
                    <a:cubicBezTo>
                      <a:pt x="56616" y="95597"/>
                      <a:pt x="57544" y="98381"/>
                      <a:pt x="57544" y="98381"/>
                    </a:cubicBezTo>
                    <a:cubicBezTo>
                      <a:pt x="57544" y="98845"/>
                      <a:pt x="58008" y="99773"/>
                      <a:pt x="59400" y="99773"/>
                    </a:cubicBezTo>
                    <a:lnTo>
                      <a:pt x="64041" y="98381"/>
                    </a:lnTo>
                    <a:cubicBezTo>
                      <a:pt x="65433" y="98381"/>
                      <a:pt x="65897" y="97453"/>
                      <a:pt x="65433" y="96525"/>
                    </a:cubicBezTo>
                    <a:cubicBezTo>
                      <a:pt x="65433" y="96525"/>
                      <a:pt x="64969" y="93741"/>
                      <a:pt x="64969" y="92813"/>
                    </a:cubicBezTo>
                    <a:cubicBezTo>
                      <a:pt x="64969" y="92348"/>
                      <a:pt x="66361" y="91420"/>
                      <a:pt x="66361" y="91420"/>
                    </a:cubicBezTo>
                    <a:lnTo>
                      <a:pt x="66361" y="91420"/>
                    </a:lnTo>
                    <a:cubicBezTo>
                      <a:pt x="67753" y="90492"/>
                      <a:pt x="69609" y="90028"/>
                      <a:pt x="71002" y="88636"/>
                    </a:cubicBezTo>
                    <a:lnTo>
                      <a:pt x="71002" y="88636"/>
                    </a:lnTo>
                    <a:cubicBezTo>
                      <a:pt x="71002" y="88636"/>
                      <a:pt x="72858" y="87708"/>
                      <a:pt x="72858" y="88636"/>
                    </a:cubicBezTo>
                    <a:cubicBezTo>
                      <a:pt x="73786" y="89100"/>
                      <a:pt x="75642" y="91884"/>
                      <a:pt x="75642" y="91884"/>
                    </a:cubicBezTo>
                    <a:cubicBezTo>
                      <a:pt x="75642" y="92348"/>
                      <a:pt x="77034" y="92348"/>
                      <a:pt x="77963" y="92348"/>
                    </a:cubicBezTo>
                    <a:lnTo>
                      <a:pt x="82139" y="89100"/>
                    </a:lnTo>
                    <a:cubicBezTo>
                      <a:pt x="83067" y="88636"/>
                      <a:pt x="83531" y="87708"/>
                      <a:pt x="83067" y="87244"/>
                    </a:cubicBezTo>
                    <a:cubicBezTo>
                      <a:pt x="83067" y="87244"/>
                      <a:pt x="80747" y="84459"/>
                      <a:pt x="80747" y="83995"/>
                    </a:cubicBezTo>
                    <a:cubicBezTo>
                      <a:pt x="80283" y="83067"/>
                      <a:pt x="81675" y="82139"/>
                      <a:pt x="81675" y="82139"/>
                    </a:cubicBezTo>
                    <a:lnTo>
                      <a:pt x="81675" y="82139"/>
                    </a:lnTo>
                    <a:cubicBezTo>
                      <a:pt x="83067" y="80747"/>
                      <a:pt x="83531" y="79355"/>
                      <a:pt x="84923" y="77962"/>
                    </a:cubicBezTo>
                    <a:cubicBezTo>
                      <a:pt x="84923" y="77962"/>
                      <a:pt x="86316" y="77498"/>
                      <a:pt x="86780" y="77498"/>
                    </a:cubicBezTo>
                    <a:cubicBezTo>
                      <a:pt x="87708" y="77962"/>
                      <a:pt x="90028" y="79355"/>
                      <a:pt x="90028" y="79355"/>
                    </a:cubicBezTo>
                    <a:cubicBezTo>
                      <a:pt x="90492" y="79819"/>
                      <a:pt x="91420" y="79819"/>
                      <a:pt x="91884" y="79355"/>
                    </a:cubicBezTo>
                    <a:lnTo>
                      <a:pt x="94669" y="74714"/>
                    </a:lnTo>
                    <a:cubicBezTo>
                      <a:pt x="95133" y="73786"/>
                      <a:pt x="95133" y="72858"/>
                      <a:pt x="94205" y="72858"/>
                    </a:cubicBezTo>
                    <a:cubicBezTo>
                      <a:pt x="94205" y="72858"/>
                      <a:pt x="92348" y="70537"/>
                      <a:pt x="91420" y="70537"/>
                    </a:cubicBezTo>
                    <a:cubicBezTo>
                      <a:pt x="90492" y="70073"/>
                      <a:pt x="91420" y="67753"/>
                      <a:pt x="91420" y="67753"/>
                    </a:cubicBezTo>
                    <a:lnTo>
                      <a:pt x="91420" y="67753"/>
                    </a:lnTo>
                    <a:cubicBezTo>
                      <a:pt x="92348" y="66361"/>
                      <a:pt x="92813" y="64969"/>
                      <a:pt x="92813" y="63112"/>
                    </a:cubicBezTo>
                    <a:cubicBezTo>
                      <a:pt x="92813" y="63112"/>
                      <a:pt x="93277" y="61720"/>
                      <a:pt x="94669" y="61720"/>
                    </a:cubicBezTo>
                    <a:cubicBezTo>
                      <a:pt x="95133" y="61720"/>
                      <a:pt x="97917" y="62184"/>
                      <a:pt x="97917" y="62184"/>
                    </a:cubicBezTo>
                    <a:cubicBezTo>
                      <a:pt x="98845" y="62184"/>
                      <a:pt x="99773" y="61720"/>
                      <a:pt x="99773" y="60792"/>
                    </a:cubicBezTo>
                    <a:lnTo>
                      <a:pt x="100238" y="55223"/>
                    </a:lnTo>
                    <a:cubicBezTo>
                      <a:pt x="100238" y="55223"/>
                      <a:pt x="100238" y="54759"/>
                      <a:pt x="98845" y="53831"/>
                    </a:cubicBezTo>
                    <a:close/>
                    <a:moveTo>
                      <a:pt x="78891" y="26452"/>
                    </a:moveTo>
                    <a:lnTo>
                      <a:pt x="55688" y="43158"/>
                    </a:lnTo>
                    <a:cubicBezTo>
                      <a:pt x="54295" y="41766"/>
                      <a:pt x="52903" y="40837"/>
                      <a:pt x="51511" y="40373"/>
                    </a:cubicBezTo>
                    <a:lnTo>
                      <a:pt x="48727" y="12994"/>
                    </a:lnTo>
                    <a:cubicBezTo>
                      <a:pt x="59864" y="12066"/>
                      <a:pt x="71466" y="16706"/>
                      <a:pt x="78891" y="26452"/>
                    </a:cubicBezTo>
                    <a:close/>
                    <a:moveTo>
                      <a:pt x="52903" y="55223"/>
                    </a:moveTo>
                    <a:cubicBezTo>
                      <a:pt x="50119" y="57544"/>
                      <a:pt x="46870" y="56616"/>
                      <a:pt x="44550" y="53831"/>
                    </a:cubicBezTo>
                    <a:cubicBezTo>
                      <a:pt x="42694" y="51047"/>
                      <a:pt x="43158" y="46870"/>
                      <a:pt x="45942" y="45014"/>
                    </a:cubicBezTo>
                    <a:cubicBezTo>
                      <a:pt x="48727" y="43158"/>
                      <a:pt x="52903" y="43622"/>
                      <a:pt x="54759" y="46406"/>
                    </a:cubicBezTo>
                    <a:cubicBezTo>
                      <a:pt x="56616" y="49191"/>
                      <a:pt x="56616" y="53367"/>
                      <a:pt x="52903" y="55223"/>
                    </a:cubicBezTo>
                    <a:close/>
                    <a:moveTo>
                      <a:pt x="28308" y="19491"/>
                    </a:moveTo>
                    <a:cubicBezTo>
                      <a:pt x="32948" y="16242"/>
                      <a:pt x="38517" y="13922"/>
                      <a:pt x="44086" y="12530"/>
                    </a:cubicBezTo>
                    <a:lnTo>
                      <a:pt x="45942" y="40373"/>
                    </a:lnTo>
                    <a:cubicBezTo>
                      <a:pt x="45014" y="40373"/>
                      <a:pt x="44550" y="41302"/>
                      <a:pt x="44086" y="41766"/>
                    </a:cubicBezTo>
                    <a:cubicBezTo>
                      <a:pt x="43158" y="42694"/>
                      <a:pt x="42694" y="42694"/>
                      <a:pt x="41766" y="43158"/>
                    </a:cubicBezTo>
                    <a:lnTo>
                      <a:pt x="16242" y="31556"/>
                    </a:lnTo>
                    <a:cubicBezTo>
                      <a:pt x="19491" y="27380"/>
                      <a:pt x="23667" y="23203"/>
                      <a:pt x="28308" y="19491"/>
                    </a:cubicBezTo>
                    <a:close/>
                    <a:moveTo>
                      <a:pt x="14386" y="36661"/>
                    </a:moveTo>
                    <a:lnTo>
                      <a:pt x="39909" y="48262"/>
                    </a:lnTo>
                    <a:cubicBezTo>
                      <a:pt x="39909" y="49655"/>
                      <a:pt x="39909" y="51511"/>
                      <a:pt x="40838" y="52903"/>
                    </a:cubicBezTo>
                    <a:lnTo>
                      <a:pt x="18098" y="69145"/>
                    </a:lnTo>
                    <a:cubicBezTo>
                      <a:pt x="11138" y="59400"/>
                      <a:pt x="10673" y="47334"/>
                      <a:pt x="14386" y="36661"/>
                    </a:cubicBezTo>
                    <a:close/>
                    <a:moveTo>
                      <a:pt x="20883" y="73786"/>
                    </a:moveTo>
                    <a:lnTo>
                      <a:pt x="43622" y="57544"/>
                    </a:lnTo>
                    <a:cubicBezTo>
                      <a:pt x="45014" y="58936"/>
                      <a:pt x="46406" y="59400"/>
                      <a:pt x="48263" y="59400"/>
                    </a:cubicBezTo>
                    <a:lnTo>
                      <a:pt x="51047" y="87708"/>
                    </a:lnTo>
                    <a:cubicBezTo>
                      <a:pt x="39445" y="88172"/>
                      <a:pt x="28308" y="83067"/>
                      <a:pt x="20883" y="73786"/>
                    </a:cubicBezTo>
                    <a:close/>
                    <a:moveTo>
                      <a:pt x="71466" y="80747"/>
                    </a:moveTo>
                    <a:cubicBezTo>
                      <a:pt x="66825" y="83995"/>
                      <a:pt x="61256" y="86316"/>
                      <a:pt x="55688" y="86780"/>
                    </a:cubicBezTo>
                    <a:lnTo>
                      <a:pt x="52903" y="59400"/>
                    </a:lnTo>
                    <a:cubicBezTo>
                      <a:pt x="53831" y="58472"/>
                      <a:pt x="54295" y="58472"/>
                      <a:pt x="54759" y="58008"/>
                    </a:cubicBezTo>
                    <a:cubicBezTo>
                      <a:pt x="56152" y="57544"/>
                      <a:pt x="56152" y="56616"/>
                      <a:pt x="56616" y="56152"/>
                    </a:cubicBezTo>
                    <a:lnTo>
                      <a:pt x="82139" y="68681"/>
                    </a:lnTo>
                    <a:cubicBezTo>
                      <a:pt x="79819" y="73322"/>
                      <a:pt x="76570" y="77498"/>
                      <a:pt x="71466" y="80747"/>
                    </a:cubicBezTo>
                    <a:close/>
                    <a:moveTo>
                      <a:pt x="84459" y="63577"/>
                    </a:moveTo>
                    <a:lnTo>
                      <a:pt x="59400" y="51975"/>
                    </a:lnTo>
                    <a:cubicBezTo>
                      <a:pt x="59864" y="50583"/>
                      <a:pt x="59400" y="48727"/>
                      <a:pt x="59400" y="46406"/>
                    </a:cubicBezTo>
                    <a:lnTo>
                      <a:pt x="82139" y="30628"/>
                    </a:lnTo>
                    <a:cubicBezTo>
                      <a:pt x="88172" y="40837"/>
                      <a:pt x="88636" y="53367"/>
                      <a:pt x="84459" y="63577"/>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9" name="Google Shape;769;p33"/>
              <p:cNvSpPr/>
              <p:nvPr/>
            </p:nvSpPr>
            <p:spPr>
              <a:xfrm>
                <a:off x="2293370" y="8295111"/>
                <a:ext cx="9509" cy="9547"/>
              </a:xfrm>
              <a:custGeom>
                <a:avLst/>
                <a:gdLst/>
                <a:ahLst/>
                <a:cxnLst/>
                <a:rect l="l" t="t" r="r" b="b"/>
                <a:pathLst>
                  <a:path w="9509" h="9547" extrusionOk="0">
                    <a:moveTo>
                      <a:pt x="950" y="1803"/>
                    </a:moveTo>
                    <a:cubicBezTo>
                      <a:pt x="-442" y="3659"/>
                      <a:pt x="-442" y="6444"/>
                      <a:pt x="1878" y="8764"/>
                    </a:cubicBezTo>
                    <a:cubicBezTo>
                      <a:pt x="3735" y="10156"/>
                      <a:pt x="6519" y="9692"/>
                      <a:pt x="8839" y="7372"/>
                    </a:cubicBezTo>
                    <a:cubicBezTo>
                      <a:pt x="10231" y="5980"/>
                      <a:pt x="9303" y="2731"/>
                      <a:pt x="7447" y="1339"/>
                    </a:cubicBezTo>
                    <a:cubicBezTo>
                      <a:pt x="4663" y="-517"/>
                      <a:pt x="2342" y="-517"/>
                      <a:pt x="950" y="1803"/>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770" name="Google Shape;770;p33"/>
          <p:cNvGrpSpPr/>
          <p:nvPr/>
        </p:nvGrpSpPr>
        <p:grpSpPr>
          <a:xfrm>
            <a:off x="8373600" y="2331422"/>
            <a:ext cx="493530" cy="487961"/>
            <a:chOff x="1773761" y="7323919"/>
            <a:chExt cx="658040" cy="650615"/>
          </a:xfrm>
          <a:solidFill>
            <a:srgbClr val="203752"/>
          </a:solidFill>
        </p:grpSpPr>
        <p:sp>
          <p:nvSpPr>
            <p:cNvPr id="771" name="Google Shape;771;p33"/>
            <p:cNvSpPr/>
            <p:nvPr/>
          </p:nvSpPr>
          <p:spPr>
            <a:xfrm>
              <a:off x="2342238" y="7458961"/>
              <a:ext cx="75178" cy="334125"/>
            </a:xfrm>
            <a:custGeom>
              <a:avLst/>
              <a:gdLst/>
              <a:ahLst/>
              <a:cxnLst/>
              <a:rect l="l" t="t" r="r" b="b"/>
              <a:pathLst>
                <a:path w="75178" h="334125" extrusionOk="0">
                  <a:moveTo>
                    <a:pt x="59864" y="245489"/>
                  </a:moveTo>
                  <a:lnTo>
                    <a:pt x="75178" y="0"/>
                  </a:lnTo>
                  <a:lnTo>
                    <a:pt x="65433" y="0"/>
                  </a:lnTo>
                  <a:lnTo>
                    <a:pt x="50119" y="245025"/>
                  </a:lnTo>
                  <a:lnTo>
                    <a:pt x="42694" y="245025"/>
                  </a:lnTo>
                  <a:lnTo>
                    <a:pt x="42694" y="0"/>
                  </a:lnTo>
                  <a:lnTo>
                    <a:pt x="33877" y="0"/>
                  </a:lnTo>
                  <a:lnTo>
                    <a:pt x="33877" y="245025"/>
                  </a:lnTo>
                  <a:lnTo>
                    <a:pt x="25059" y="245025"/>
                  </a:lnTo>
                  <a:lnTo>
                    <a:pt x="9745" y="0"/>
                  </a:lnTo>
                  <a:lnTo>
                    <a:pt x="0" y="0"/>
                  </a:lnTo>
                  <a:lnTo>
                    <a:pt x="15314" y="245489"/>
                  </a:lnTo>
                  <a:cubicBezTo>
                    <a:pt x="9281" y="247345"/>
                    <a:pt x="5105" y="252914"/>
                    <a:pt x="5105" y="259875"/>
                  </a:cubicBezTo>
                  <a:lnTo>
                    <a:pt x="5105" y="264052"/>
                  </a:lnTo>
                  <a:cubicBezTo>
                    <a:pt x="5105" y="272405"/>
                    <a:pt x="12066" y="279366"/>
                    <a:pt x="20419" y="279366"/>
                  </a:cubicBezTo>
                  <a:lnTo>
                    <a:pt x="39445" y="279366"/>
                  </a:lnTo>
                  <a:lnTo>
                    <a:pt x="39445" y="294216"/>
                  </a:lnTo>
                  <a:cubicBezTo>
                    <a:pt x="39445" y="297000"/>
                    <a:pt x="42230" y="298392"/>
                    <a:pt x="42694" y="298392"/>
                  </a:cubicBezTo>
                  <a:cubicBezTo>
                    <a:pt x="44086" y="299784"/>
                    <a:pt x="50119" y="302569"/>
                    <a:pt x="50119" y="313242"/>
                  </a:cubicBezTo>
                  <a:cubicBezTo>
                    <a:pt x="50119" y="321595"/>
                    <a:pt x="45942" y="324380"/>
                    <a:pt x="33877" y="324380"/>
                  </a:cubicBezTo>
                  <a:cubicBezTo>
                    <a:pt x="26916" y="324380"/>
                    <a:pt x="22739" y="321595"/>
                    <a:pt x="22739" y="311386"/>
                  </a:cubicBezTo>
                  <a:cubicBezTo>
                    <a:pt x="22739" y="309530"/>
                    <a:pt x="19955" y="306745"/>
                    <a:pt x="18098" y="306745"/>
                  </a:cubicBezTo>
                  <a:cubicBezTo>
                    <a:pt x="15314" y="306745"/>
                    <a:pt x="13458" y="309530"/>
                    <a:pt x="13458" y="311386"/>
                  </a:cubicBezTo>
                  <a:cubicBezTo>
                    <a:pt x="13458" y="325772"/>
                    <a:pt x="20419" y="334125"/>
                    <a:pt x="33877" y="334125"/>
                  </a:cubicBezTo>
                  <a:cubicBezTo>
                    <a:pt x="39909" y="334125"/>
                    <a:pt x="59864" y="334125"/>
                    <a:pt x="59864" y="313706"/>
                  </a:cubicBezTo>
                  <a:cubicBezTo>
                    <a:pt x="59864" y="306745"/>
                    <a:pt x="58008" y="297464"/>
                    <a:pt x="49655" y="291895"/>
                  </a:cubicBezTo>
                  <a:lnTo>
                    <a:pt x="49655" y="279366"/>
                  </a:lnTo>
                  <a:lnTo>
                    <a:pt x="58008" y="279366"/>
                  </a:lnTo>
                  <a:cubicBezTo>
                    <a:pt x="66361" y="279366"/>
                    <a:pt x="72394" y="272405"/>
                    <a:pt x="72394" y="264052"/>
                  </a:cubicBezTo>
                  <a:lnTo>
                    <a:pt x="72394" y="259875"/>
                  </a:lnTo>
                  <a:cubicBezTo>
                    <a:pt x="72394" y="252450"/>
                    <a:pt x="67289" y="245953"/>
                    <a:pt x="59864" y="245489"/>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2" name="Google Shape;772;p33"/>
            <p:cNvSpPr/>
            <p:nvPr/>
          </p:nvSpPr>
          <p:spPr>
            <a:xfrm>
              <a:off x="1773761" y="7323919"/>
              <a:ext cx="658040" cy="650615"/>
            </a:xfrm>
            <a:custGeom>
              <a:avLst/>
              <a:gdLst/>
              <a:ahLst/>
              <a:cxnLst/>
              <a:rect l="l" t="t" r="r" b="b"/>
              <a:pathLst>
                <a:path w="658040" h="650615" extrusionOk="0">
                  <a:moveTo>
                    <a:pt x="209756" y="0"/>
                  </a:moveTo>
                  <a:lnTo>
                    <a:pt x="0" y="89100"/>
                  </a:lnTo>
                  <a:lnTo>
                    <a:pt x="0" y="135506"/>
                  </a:lnTo>
                  <a:lnTo>
                    <a:pt x="170311" y="135506"/>
                  </a:lnTo>
                  <a:lnTo>
                    <a:pt x="171703" y="650616"/>
                  </a:lnTo>
                  <a:lnTo>
                    <a:pt x="312314" y="650616"/>
                  </a:lnTo>
                  <a:lnTo>
                    <a:pt x="310922" y="156853"/>
                  </a:lnTo>
                  <a:lnTo>
                    <a:pt x="333661" y="156853"/>
                  </a:lnTo>
                  <a:lnTo>
                    <a:pt x="333661" y="129938"/>
                  </a:lnTo>
                  <a:lnTo>
                    <a:pt x="658041" y="129938"/>
                  </a:lnTo>
                  <a:lnTo>
                    <a:pt x="658041" y="86780"/>
                  </a:lnTo>
                  <a:lnTo>
                    <a:pt x="209756" y="0"/>
                  </a:lnTo>
                  <a:close/>
                  <a:moveTo>
                    <a:pt x="387492" y="55223"/>
                  </a:moveTo>
                  <a:lnTo>
                    <a:pt x="241313" y="38053"/>
                  </a:lnTo>
                  <a:lnTo>
                    <a:pt x="232495" y="25059"/>
                  </a:lnTo>
                  <a:lnTo>
                    <a:pt x="387492" y="55223"/>
                  </a:lnTo>
                  <a:close/>
                  <a:moveTo>
                    <a:pt x="206972" y="23203"/>
                  </a:moveTo>
                  <a:lnTo>
                    <a:pt x="218573" y="40837"/>
                  </a:lnTo>
                  <a:lnTo>
                    <a:pt x="112303" y="63577"/>
                  </a:lnTo>
                  <a:lnTo>
                    <a:pt x="206972" y="23203"/>
                  </a:lnTo>
                  <a:close/>
                  <a:moveTo>
                    <a:pt x="172167" y="113231"/>
                  </a:moveTo>
                  <a:lnTo>
                    <a:pt x="168919" y="113231"/>
                  </a:lnTo>
                  <a:lnTo>
                    <a:pt x="168919" y="116480"/>
                  </a:lnTo>
                  <a:lnTo>
                    <a:pt x="20419" y="116480"/>
                  </a:lnTo>
                  <a:lnTo>
                    <a:pt x="20419" y="103950"/>
                  </a:lnTo>
                  <a:lnTo>
                    <a:pt x="172167" y="71930"/>
                  </a:lnTo>
                  <a:lnTo>
                    <a:pt x="172167" y="113231"/>
                  </a:lnTo>
                  <a:close/>
                  <a:moveTo>
                    <a:pt x="240384" y="177272"/>
                  </a:moveTo>
                  <a:lnTo>
                    <a:pt x="200011" y="140147"/>
                  </a:lnTo>
                  <a:lnTo>
                    <a:pt x="278902" y="140147"/>
                  </a:lnTo>
                  <a:lnTo>
                    <a:pt x="240384" y="177272"/>
                  </a:lnTo>
                  <a:close/>
                  <a:moveTo>
                    <a:pt x="284006" y="144323"/>
                  </a:moveTo>
                  <a:lnTo>
                    <a:pt x="284006" y="217181"/>
                  </a:lnTo>
                  <a:lnTo>
                    <a:pt x="245489" y="182377"/>
                  </a:lnTo>
                  <a:lnTo>
                    <a:pt x="284006" y="144323"/>
                  </a:lnTo>
                  <a:close/>
                  <a:moveTo>
                    <a:pt x="235280" y="182377"/>
                  </a:moveTo>
                  <a:lnTo>
                    <a:pt x="196298" y="220894"/>
                  </a:lnTo>
                  <a:lnTo>
                    <a:pt x="196298" y="145716"/>
                  </a:lnTo>
                  <a:lnTo>
                    <a:pt x="235280" y="182377"/>
                  </a:lnTo>
                  <a:close/>
                  <a:moveTo>
                    <a:pt x="240384" y="187017"/>
                  </a:moveTo>
                  <a:lnTo>
                    <a:pt x="284006" y="226927"/>
                  </a:lnTo>
                  <a:lnTo>
                    <a:pt x="284006" y="235280"/>
                  </a:lnTo>
                  <a:lnTo>
                    <a:pt x="196298" y="235280"/>
                  </a:lnTo>
                  <a:lnTo>
                    <a:pt x="196298" y="230639"/>
                  </a:lnTo>
                  <a:lnTo>
                    <a:pt x="240384" y="187017"/>
                  </a:lnTo>
                  <a:close/>
                  <a:moveTo>
                    <a:pt x="284006" y="241777"/>
                  </a:moveTo>
                  <a:lnTo>
                    <a:pt x="284006" y="251522"/>
                  </a:lnTo>
                  <a:lnTo>
                    <a:pt x="242241" y="293288"/>
                  </a:lnTo>
                  <a:lnTo>
                    <a:pt x="196298" y="247345"/>
                  </a:lnTo>
                  <a:lnTo>
                    <a:pt x="196298" y="241777"/>
                  </a:lnTo>
                  <a:lnTo>
                    <a:pt x="284006" y="241777"/>
                  </a:lnTo>
                  <a:close/>
                  <a:moveTo>
                    <a:pt x="284006" y="261267"/>
                  </a:moveTo>
                  <a:lnTo>
                    <a:pt x="284006" y="335517"/>
                  </a:lnTo>
                  <a:lnTo>
                    <a:pt x="246881" y="298392"/>
                  </a:lnTo>
                  <a:lnTo>
                    <a:pt x="284006" y="261267"/>
                  </a:lnTo>
                  <a:close/>
                  <a:moveTo>
                    <a:pt x="237600" y="298392"/>
                  </a:moveTo>
                  <a:lnTo>
                    <a:pt x="196298" y="341086"/>
                  </a:lnTo>
                  <a:lnTo>
                    <a:pt x="196298" y="257555"/>
                  </a:lnTo>
                  <a:lnTo>
                    <a:pt x="237600" y="298392"/>
                  </a:lnTo>
                  <a:close/>
                  <a:moveTo>
                    <a:pt x="242241" y="303497"/>
                  </a:moveTo>
                  <a:lnTo>
                    <a:pt x="284006" y="344798"/>
                  </a:lnTo>
                  <a:lnTo>
                    <a:pt x="284006" y="354544"/>
                  </a:lnTo>
                  <a:lnTo>
                    <a:pt x="196298" y="353152"/>
                  </a:lnTo>
                  <a:lnTo>
                    <a:pt x="196298" y="350367"/>
                  </a:lnTo>
                  <a:lnTo>
                    <a:pt x="242241" y="303497"/>
                  </a:lnTo>
                  <a:close/>
                  <a:moveTo>
                    <a:pt x="284006" y="361505"/>
                  </a:moveTo>
                  <a:lnTo>
                    <a:pt x="284006" y="370322"/>
                  </a:lnTo>
                  <a:lnTo>
                    <a:pt x="245025" y="406519"/>
                  </a:lnTo>
                  <a:lnTo>
                    <a:pt x="196298" y="361505"/>
                  </a:lnTo>
                  <a:lnTo>
                    <a:pt x="196298" y="360113"/>
                  </a:lnTo>
                  <a:lnTo>
                    <a:pt x="284006" y="361505"/>
                  </a:lnTo>
                  <a:close/>
                  <a:moveTo>
                    <a:pt x="197691" y="440395"/>
                  </a:moveTo>
                  <a:lnTo>
                    <a:pt x="197691" y="434827"/>
                  </a:lnTo>
                  <a:lnTo>
                    <a:pt x="213933" y="434827"/>
                  </a:lnTo>
                  <a:lnTo>
                    <a:pt x="202331" y="445964"/>
                  </a:lnTo>
                  <a:lnTo>
                    <a:pt x="197691" y="440395"/>
                  </a:lnTo>
                  <a:close/>
                  <a:moveTo>
                    <a:pt x="202331" y="454781"/>
                  </a:moveTo>
                  <a:lnTo>
                    <a:pt x="202331" y="454781"/>
                  </a:lnTo>
                  <a:lnTo>
                    <a:pt x="202331" y="454781"/>
                  </a:lnTo>
                  <a:lnTo>
                    <a:pt x="202331" y="454781"/>
                  </a:lnTo>
                  <a:close/>
                  <a:moveTo>
                    <a:pt x="197691" y="449677"/>
                  </a:moveTo>
                  <a:lnTo>
                    <a:pt x="197691" y="449677"/>
                  </a:lnTo>
                  <a:lnTo>
                    <a:pt x="197691" y="449677"/>
                  </a:lnTo>
                  <a:lnTo>
                    <a:pt x="197691" y="449677"/>
                  </a:lnTo>
                  <a:close/>
                  <a:moveTo>
                    <a:pt x="205116" y="458030"/>
                  </a:moveTo>
                  <a:lnTo>
                    <a:pt x="238528" y="491442"/>
                  </a:lnTo>
                  <a:lnTo>
                    <a:pt x="197227" y="533208"/>
                  </a:lnTo>
                  <a:lnTo>
                    <a:pt x="197227" y="457566"/>
                  </a:lnTo>
                  <a:lnTo>
                    <a:pt x="205116" y="457566"/>
                  </a:lnTo>
                  <a:close/>
                  <a:moveTo>
                    <a:pt x="214861" y="458030"/>
                  </a:moveTo>
                  <a:lnTo>
                    <a:pt x="271941" y="458030"/>
                  </a:lnTo>
                  <a:lnTo>
                    <a:pt x="244097" y="486802"/>
                  </a:lnTo>
                  <a:lnTo>
                    <a:pt x="214861" y="458030"/>
                  </a:lnTo>
                  <a:close/>
                  <a:moveTo>
                    <a:pt x="212077" y="454781"/>
                  </a:moveTo>
                  <a:lnTo>
                    <a:pt x="207436" y="450141"/>
                  </a:lnTo>
                  <a:lnTo>
                    <a:pt x="223678" y="435291"/>
                  </a:lnTo>
                  <a:lnTo>
                    <a:pt x="265444" y="435291"/>
                  </a:lnTo>
                  <a:lnTo>
                    <a:pt x="280294" y="449677"/>
                  </a:lnTo>
                  <a:lnTo>
                    <a:pt x="274261" y="455245"/>
                  </a:lnTo>
                  <a:lnTo>
                    <a:pt x="212077" y="455245"/>
                  </a:lnTo>
                  <a:close/>
                  <a:moveTo>
                    <a:pt x="231103" y="427866"/>
                  </a:moveTo>
                  <a:lnTo>
                    <a:pt x="245025" y="415800"/>
                  </a:lnTo>
                  <a:lnTo>
                    <a:pt x="258019" y="427866"/>
                  </a:lnTo>
                  <a:lnTo>
                    <a:pt x="231103" y="427866"/>
                  </a:lnTo>
                  <a:close/>
                  <a:moveTo>
                    <a:pt x="275653" y="434827"/>
                  </a:moveTo>
                  <a:lnTo>
                    <a:pt x="284006" y="434827"/>
                  </a:lnTo>
                  <a:lnTo>
                    <a:pt x="284006" y="442252"/>
                  </a:lnTo>
                  <a:lnTo>
                    <a:pt x="275653" y="434827"/>
                  </a:lnTo>
                  <a:close/>
                  <a:moveTo>
                    <a:pt x="268228" y="427866"/>
                  </a:moveTo>
                  <a:lnTo>
                    <a:pt x="249666" y="411623"/>
                  </a:lnTo>
                  <a:lnTo>
                    <a:pt x="284006" y="380067"/>
                  </a:lnTo>
                  <a:lnTo>
                    <a:pt x="284006" y="427866"/>
                  </a:lnTo>
                  <a:lnTo>
                    <a:pt x="268228" y="427866"/>
                  </a:lnTo>
                  <a:close/>
                  <a:moveTo>
                    <a:pt x="239456" y="411623"/>
                  </a:moveTo>
                  <a:lnTo>
                    <a:pt x="221822" y="427866"/>
                  </a:lnTo>
                  <a:lnTo>
                    <a:pt x="197691" y="427866"/>
                  </a:lnTo>
                  <a:lnTo>
                    <a:pt x="197691" y="426473"/>
                  </a:lnTo>
                  <a:lnTo>
                    <a:pt x="196298" y="426473"/>
                  </a:lnTo>
                  <a:lnTo>
                    <a:pt x="196298" y="370786"/>
                  </a:lnTo>
                  <a:lnTo>
                    <a:pt x="239456" y="411623"/>
                  </a:lnTo>
                  <a:close/>
                  <a:moveTo>
                    <a:pt x="197691" y="563836"/>
                  </a:moveTo>
                  <a:lnTo>
                    <a:pt x="240848" y="604209"/>
                  </a:lnTo>
                  <a:lnTo>
                    <a:pt x="197691" y="644119"/>
                  </a:lnTo>
                  <a:lnTo>
                    <a:pt x="197691" y="563836"/>
                  </a:lnTo>
                  <a:close/>
                  <a:moveTo>
                    <a:pt x="285398" y="647367"/>
                  </a:moveTo>
                  <a:lnTo>
                    <a:pt x="203723" y="647367"/>
                  </a:lnTo>
                  <a:lnTo>
                    <a:pt x="246417" y="608386"/>
                  </a:lnTo>
                  <a:lnTo>
                    <a:pt x="285398" y="644583"/>
                  </a:lnTo>
                  <a:lnTo>
                    <a:pt x="285398" y="647367"/>
                  </a:lnTo>
                  <a:close/>
                  <a:moveTo>
                    <a:pt x="285398" y="635302"/>
                  </a:moveTo>
                  <a:lnTo>
                    <a:pt x="251058" y="604209"/>
                  </a:lnTo>
                  <a:lnTo>
                    <a:pt x="285398" y="572653"/>
                  </a:lnTo>
                  <a:lnTo>
                    <a:pt x="285398" y="635302"/>
                  </a:lnTo>
                  <a:close/>
                  <a:moveTo>
                    <a:pt x="285398" y="562908"/>
                  </a:moveTo>
                  <a:lnTo>
                    <a:pt x="246417" y="599105"/>
                  </a:lnTo>
                  <a:lnTo>
                    <a:pt x="197691" y="554091"/>
                  </a:lnTo>
                  <a:lnTo>
                    <a:pt x="197691" y="552698"/>
                  </a:lnTo>
                  <a:lnTo>
                    <a:pt x="285398" y="554091"/>
                  </a:lnTo>
                  <a:lnTo>
                    <a:pt x="285398" y="562908"/>
                  </a:lnTo>
                  <a:close/>
                  <a:moveTo>
                    <a:pt x="285398" y="547130"/>
                  </a:moveTo>
                  <a:lnTo>
                    <a:pt x="197691" y="545738"/>
                  </a:lnTo>
                  <a:lnTo>
                    <a:pt x="197691" y="542953"/>
                  </a:lnTo>
                  <a:lnTo>
                    <a:pt x="243633" y="496547"/>
                  </a:lnTo>
                  <a:lnTo>
                    <a:pt x="285398" y="537384"/>
                  </a:lnTo>
                  <a:lnTo>
                    <a:pt x="285398" y="547130"/>
                  </a:lnTo>
                  <a:close/>
                  <a:moveTo>
                    <a:pt x="285398" y="528103"/>
                  </a:moveTo>
                  <a:lnTo>
                    <a:pt x="248273" y="491906"/>
                  </a:lnTo>
                  <a:lnTo>
                    <a:pt x="281222" y="458494"/>
                  </a:lnTo>
                  <a:lnTo>
                    <a:pt x="285398" y="458494"/>
                  </a:lnTo>
                  <a:lnTo>
                    <a:pt x="285398" y="528103"/>
                  </a:lnTo>
                  <a:close/>
                  <a:moveTo>
                    <a:pt x="192586" y="113231"/>
                  </a:moveTo>
                  <a:lnTo>
                    <a:pt x="192586" y="71930"/>
                  </a:lnTo>
                  <a:lnTo>
                    <a:pt x="290503" y="113231"/>
                  </a:lnTo>
                  <a:lnTo>
                    <a:pt x="192586" y="113231"/>
                  </a:lnTo>
                  <a:close/>
                  <a:moveTo>
                    <a:pt x="303033" y="110911"/>
                  </a:moveTo>
                  <a:lnTo>
                    <a:pt x="197227" y="66361"/>
                  </a:lnTo>
                  <a:lnTo>
                    <a:pt x="235744" y="58008"/>
                  </a:lnTo>
                  <a:lnTo>
                    <a:pt x="303033" y="66361"/>
                  </a:lnTo>
                  <a:lnTo>
                    <a:pt x="303033" y="110911"/>
                  </a:lnTo>
                  <a:close/>
                  <a:moveTo>
                    <a:pt x="637158" y="116480"/>
                  </a:moveTo>
                  <a:lnTo>
                    <a:pt x="310458" y="116480"/>
                  </a:lnTo>
                  <a:lnTo>
                    <a:pt x="310458" y="113231"/>
                  </a:lnTo>
                  <a:lnTo>
                    <a:pt x="309994" y="113231"/>
                  </a:lnTo>
                  <a:lnTo>
                    <a:pt x="309994" y="67289"/>
                  </a:lnTo>
                  <a:lnTo>
                    <a:pt x="637158" y="104878"/>
                  </a:lnTo>
                  <a:lnTo>
                    <a:pt x="637158" y="11648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773" name="Google Shape;773;p33"/>
          <p:cNvGrpSpPr/>
          <p:nvPr/>
        </p:nvGrpSpPr>
        <p:grpSpPr>
          <a:xfrm>
            <a:off x="7521336" y="3380807"/>
            <a:ext cx="330643" cy="384590"/>
            <a:chOff x="785308" y="8340614"/>
            <a:chExt cx="440857" cy="512786"/>
          </a:xfrm>
          <a:solidFill>
            <a:srgbClr val="203752"/>
          </a:solidFill>
        </p:grpSpPr>
        <p:sp>
          <p:nvSpPr>
            <p:cNvPr id="774" name="Google Shape;774;p33"/>
            <p:cNvSpPr/>
            <p:nvPr/>
          </p:nvSpPr>
          <p:spPr>
            <a:xfrm>
              <a:off x="901324" y="8643181"/>
              <a:ext cx="106270" cy="106270"/>
            </a:xfrm>
            <a:custGeom>
              <a:avLst/>
              <a:gdLst/>
              <a:ahLst/>
              <a:cxnLst/>
              <a:rect l="l" t="t" r="r" b="b"/>
              <a:pathLst>
                <a:path w="106270" h="106270" extrusionOk="0">
                  <a:moveTo>
                    <a:pt x="4641" y="0"/>
                  </a:moveTo>
                  <a:lnTo>
                    <a:pt x="102094" y="0"/>
                  </a:lnTo>
                  <a:cubicBezTo>
                    <a:pt x="103950" y="0"/>
                    <a:pt x="106270" y="1856"/>
                    <a:pt x="106270" y="4177"/>
                  </a:cubicBezTo>
                  <a:lnTo>
                    <a:pt x="106270" y="101630"/>
                  </a:lnTo>
                  <a:cubicBezTo>
                    <a:pt x="106270" y="104414"/>
                    <a:pt x="104414" y="106270"/>
                    <a:pt x="102094" y="106270"/>
                  </a:cubicBezTo>
                  <a:lnTo>
                    <a:pt x="4641" y="106270"/>
                  </a:lnTo>
                  <a:cubicBezTo>
                    <a:pt x="1856" y="106270"/>
                    <a:pt x="0" y="104414"/>
                    <a:pt x="0" y="101630"/>
                  </a:cubicBezTo>
                  <a:lnTo>
                    <a:pt x="0" y="4177"/>
                  </a:lnTo>
                  <a:cubicBezTo>
                    <a:pt x="0" y="1856"/>
                    <a:pt x="1856" y="0"/>
                    <a:pt x="4641"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5" name="Google Shape;775;p33"/>
            <p:cNvSpPr/>
            <p:nvPr/>
          </p:nvSpPr>
          <p:spPr>
            <a:xfrm>
              <a:off x="785308" y="8359174"/>
              <a:ext cx="397237" cy="494226"/>
            </a:xfrm>
            <a:custGeom>
              <a:avLst/>
              <a:gdLst/>
              <a:ahLst/>
              <a:cxnLst/>
              <a:rect l="l" t="t" r="r" b="b"/>
              <a:pathLst>
                <a:path w="397237" h="494226" extrusionOk="0">
                  <a:moveTo>
                    <a:pt x="0" y="150820"/>
                  </a:moveTo>
                  <a:lnTo>
                    <a:pt x="0" y="471023"/>
                  </a:lnTo>
                  <a:cubicBezTo>
                    <a:pt x="0" y="484017"/>
                    <a:pt x="10673" y="494227"/>
                    <a:pt x="24131" y="494227"/>
                  </a:cubicBezTo>
                  <a:lnTo>
                    <a:pt x="301177" y="494227"/>
                  </a:lnTo>
                  <a:cubicBezTo>
                    <a:pt x="314170" y="494227"/>
                    <a:pt x="339694" y="484017"/>
                    <a:pt x="339694" y="471023"/>
                  </a:cubicBezTo>
                  <a:lnTo>
                    <a:pt x="338302" y="108591"/>
                  </a:lnTo>
                  <a:lnTo>
                    <a:pt x="338302" y="108591"/>
                  </a:lnTo>
                  <a:lnTo>
                    <a:pt x="338302" y="92813"/>
                  </a:lnTo>
                  <a:lnTo>
                    <a:pt x="362433" y="58472"/>
                  </a:lnTo>
                  <a:lnTo>
                    <a:pt x="397238" y="57080"/>
                  </a:lnTo>
                  <a:lnTo>
                    <a:pt x="381459" y="0"/>
                  </a:lnTo>
                  <a:lnTo>
                    <a:pt x="345263" y="928"/>
                  </a:lnTo>
                  <a:cubicBezTo>
                    <a:pt x="336445" y="1392"/>
                    <a:pt x="327628" y="5569"/>
                    <a:pt x="322523" y="13922"/>
                  </a:cubicBezTo>
                  <a:lnTo>
                    <a:pt x="293288" y="57080"/>
                  </a:lnTo>
                  <a:lnTo>
                    <a:pt x="112303" y="57080"/>
                  </a:lnTo>
                  <a:cubicBezTo>
                    <a:pt x="101166" y="58936"/>
                    <a:pt x="89100" y="64041"/>
                    <a:pt x="81211" y="69609"/>
                  </a:cubicBezTo>
                  <a:lnTo>
                    <a:pt x="19491" y="113231"/>
                  </a:lnTo>
                  <a:cubicBezTo>
                    <a:pt x="8817" y="121120"/>
                    <a:pt x="0" y="137827"/>
                    <a:pt x="0" y="150820"/>
                  </a:cubicBezTo>
                  <a:close/>
                  <a:moveTo>
                    <a:pt x="272405" y="240848"/>
                  </a:moveTo>
                  <a:lnTo>
                    <a:pt x="239920" y="272405"/>
                  </a:lnTo>
                  <a:cubicBezTo>
                    <a:pt x="239456" y="273797"/>
                    <a:pt x="238064" y="273797"/>
                    <a:pt x="236672" y="273797"/>
                  </a:cubicBezTo>
                  <a:cubicBezTo>
                    <a:pt x="236208" y="273797"/>
                    <a:pt x="234816" y="273797"/>
                    <a:pt x="233888" y="272405"/>
                  </a:cubicBezTo>
                  <a:cubicBezTo>
                    <a:pt x="231567" y="271013"/>
                    <a:pt x="231567" y="267764"/>
                    <a:pt x="233888" y="266372"/>
                  </a:cubicBezTo>
                  <a:lnTo>
                    <a:pt x="265444" y="234352"/>
                  </a:lnTo>
                  <a:cubicBezTo>
                    <a:pt x="267764" y="232031"/>
                    <a:pt x="270084" y="232031"/>
                    <a:pt x="272405" y="234352"/>
                  </a:cubicBezTo>
                  <a:cubicBezTo>
                    <a:pt x="274261" y="235744"/>
                    <a:pt x="274261" y="238528"/>
                    <a:pt x="272405" y="240848"/>
                  </a:cubicBezTo>
                  <a:close/>
                  <a:moveTo>
                    <a:pt x="233888" y="401414"/>
                  </a:moveTo>
                  <a:cubicBezTo>
                    <a:pt x="235280" y="399558"/>
                    <a:pt x="238528" y="399558"/>
                    <a:pt x="239920" y="401414"/>
                  </a:cubicBezTo>
                  <a:lnTo>
                    <a:pt x="272405" y="433434"/>
                  </a:lnTo>
                  <a:cubicBezTo>
                    <a:pt x="274261" y="435291"/>
                    <a:pt x="274261" y="438075"/>
                    <a:pt x="272405" y="440395"/>
                  </a:cubicBezTo>
                  <a:cubicBezTo>
                    <a:pt x="271477" y="441323"/>
                    <a:pt x="270084" y="441788"/>
                    <a:pt x="268692" y="441788"/>
                  </a:cubicBezTo>
                  <a:cubicBezTo>
                    <a:pt x="268228" y="441788"/>
                    <a:pt x="266836" y="441323"/>
                    <a:pt x="265444" y="440395"/>
                  </a:cubicBezTo>
                  <a:lnTo>
                    <a:pt x="233888" y="408375"/>
                  </a:lnTo>
                  <a:cubicBezTo>
                    <a:pt x="232031" y="406055"/>
                    <a:pt x="232031" y="403270"/>
                    <a:pt x="233888" y="401414"/>
                  </a:cubicBezTo>
                  <a:close/>
                  <a:moveTo>
                    <a:pt x="104414" y="388420"/>
                  </a:moveTo>
                  <a:lnTo>
                    <a:pt x="104414" y="286327"/>
                  </a:lnTo>
                  <a:cubicBezTo>
                    <a:pt x="104414" y="277973"/>
                    <a:pt x="110447" y="271941"/>
                    <a:pt x="118336" y="271941"/>
                  </a:cubicBezTo>
                  <a:lnTo>
                    <a:pt x="221358" y="271941"/>
                  </a:lnTo>
                  <a:cubicBezTo>
                    <a:pt x="228783" y="271941"/>
                    <a:pt x="235280" y="277973"/>
                    <a:pt x="235280" y="286327"/>
                  </a:cubicBezTo>
                  <a:lnTo>
                    <a:pt x="235280" y="388420"/>
                  </a:lnTo>
                  <a:cubicBezTo>
                    <a:pt x="235280" y="395845"/>
                    <a:pt x="229247" y="402806"/>
                    <a:pt x="221358" y="402806"/>
                  </a:cubicBezTo>
                  <a:lnTo>
                    <a:pt x="118336" y="402806"/>
                  </a:lnTo>
                  <a:cubicBezTo>
                    <a:pt x="110447" y="402806"/>
                    <a:pt x="104414" y="395845"/>
                    <a:pt x="104414" y="388420"/>
                  </a:cubicBezTo>
                  <a:close/>
                  <a:moveTo>
                    <a:pt x="66361" y="433434"/>
                  </a:moveTo>
                  <a:lnTo>
                    <a:pt x="97917" y="401414"/>
                  </a:lnTo>
                  <a:cubicBezTo>
                    <a:pt x="99773" y="399558"/>
                    <a:pt x="102558" y="399558"/>
                    <a:pt x="104878" y="401414"/>
                  </a:cubicBezTo>
                  <a:cubicBezTo>
                    <a:pt x="107198" y="403270"/>
                    <a:pt x="107198" y="406055"/>
                    <a:pt x="104878" y="408375"/>
                  </a:cubicBezTo>
                  <a:lnTo>
                    <a:pt x="72858" y="440395"/>
                  </a:lnTo>
                  <a:cubicBezTo>
                    <a:pt x="72394" y="441323"/>
                    <a:pt x="71002" y="441788"/>
                    <a:pt x="69609" y="441788"/>
                  </a:cubicBezTo>
                  <a:cubicBezTo>
                    <a:pt x="69145" y="441788"/>
                    <a:pt x="67753" y="441323"/>
                    <a:pt x="66825" y="440395"/>
                  </a:cubicBezTo>
                  <a:cubicBezTo>
                    <a:pt x="64505" y="438075"/>
                    <a:pt x="64505" y="435291"/>
                    <a:pt x="66361" y="433434"/>
                  </a:cubicBezTo>
                  <a:close/>
                  <a:moveTo>
                    <a:pt x="66361" y="233888"/>
                  </a:moveTo>
                  <a:cubicBezTo>
                    <a:pt x="67753" y="231567"/>
                    <a:pt x="70538" y="231567"/>
                    <a:pt x="72394" y="233888"/>
                  </a:cubicBezTo>
                  <a:lnTo>
                    <a:pt x="104414" y="265908"/>
                  </a:lnTo>
                  <a:cubicBezTo>
                    <a:pt x="106734" y="267300"/>
                    <a:pt x="106734" y="270548"/>
                    <a:pt x="104414" y="271941"/>
                  </a:cubicBezTo>
                  <a:cubicBezTo>
                    <a:pt x="103950" y="273333"/>
                    <a:pt x="102558" y="273333"/>
                    <a:pt x="101166" y="273333"/>
                  </a:cubicBezTo>
                  <a:cubicBezTo>
                    <a:pt x="99773" y="273333"/>
                    <a:pt x="99309" y="273333"/>
                    <a:pt x="97917" y="271941"/>
                  </a:cubicBezTo>
                  <a:lnTo>
                    <a:pt x="66361" y="240384"/>
                  </a:lnTo>
                  <a:cubicBezTo>
                    <a:pt x="64505" y="238528"/>
                    <a:pt x="64505" y="235744"/>
                    <a:pt x="66361" y="233888"/>
                  </a:cubicBezTo>
                  <a:close/>
                  <a:moveTo>
                    <a:pt x="45942" y="153605"/>
                  </a:moveTo>
                  <a:lnTo>
                    <a:pt x="120192" y="100238"/>
                  </a:lnTo>
                  <a:cubicBezTo>
                    <a:pt x="124833" y="97453"/>
                    <a:pt x="132722" y="94669"/>
                    <a:pt x="137363" y="94669"/>
                  </a:cubicBezTo>
                  <a:lnTo>
                    <a:pt x="200475" y="94669"/>
                  </a:lnTo>
                  <a:cubicBezTo>
                    <a:pt x="205116" y="94669"/>
                    <a:pt x="210220" y="98845"/>
                    <a:pt x="210220" y="104414"/>
                  </a:cubicBezTo>
                  <a:lnTo>
                    <a:pt x="204188" y="148964"/>
                  </a:lnTo>
                  <a:cubicBezTo>
                    <a:pt x="204188" y="154533"/>
                    <a:pt x="200011" y="158709"/>
                    <a:pt x="194442" y="158709"/>
                  </a:cubicBezTo>
                  <a:lnTo>
                    <a:pt x="47334" y="158709"/>
                  </a:lnTo>
                  <a:cubicBezTo>
                    <a:pt x="41766" y="158245"/>
                    <a:pt x="40838" y="156389"/>
                    <a:pt x="45942" y="153605"/>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6" name="Google Shape;776;p33"/>
            <p:cNvSpPr/>
            <p:nvPr/>
          </p:nvSpPr>
          <p:spPr>
            <a:xfrm>
              <a:off x="1170996" y="8340614"/>
              <a:ext cx="55169" cy="90598"/>
            </a:xfrm>
            <a:custGeom>
              <a:avLst/>
              <a:gdLst/>
              <a:ahLst/>
              <a:cxnLst/>
              <a:rect l="l" t="t" r="r" b="b"/>
              <a:pathLst>
                <a:path w="55169" h="90598" extrusionOk="0">
                  <a:moveTo>
                    <a:pt x="4589" y="6031"/>
                  </a:moveTo>
                  <a:lnTo>
                    <a:pt x="27328" y="462"/>
                  </a:lnTo>
                  <a:cubicBezTo>
                    <a:pt x="30576" y="-930"/>
                    <a:pt x="34753" y="926"/>
                    <a:pt x="35681" y="4639"/>
                  </a:cubicBezTo>
                  <a:lnTo>
                    <a:pt x="54707" y="76104"/>
                  </a:lnTo>
                  <a:cubicBezTo>
                    <a:pt x="56100" y="80281"/>
                    <a:pt x="54243" y="83529"/>
                    <a:pt x="50531" y="84458"/>
                  </a:cubicBezTo>
                  <a:lnTo>
                    <a:pt x="27792" y="90490"/>
                  </a:lnTo>
                  <a:cubicBezTo>
                    <a:pt x="24543" y="90954"/>
                    <a:pt x="20831" y="90026"/>
                    <a:pt x="19439" y="85850"/>
                  </a:cubicBezTo>
                  <a:lnTo>
                    <a:pt x="412" y="14384"/>
                  </a:lnTo>
                  <a:cubicBezTo>
                    <a:pt x="-980" y="10672"/>
                    <a:pt x="1340" y="7423"/>
                    <a:pt x="4589" y="6031"/>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777" name="Google Shape;777;p33"/>
          <p:cNvGrpSpPr/>
          <p:nvPr/>
        </p:nvGrpSpPr>
        <p:grpSpPr>
          <a:xfrm>
            <a:off x="4785004" y="361309"/>
            <a:ext cx="500143" cy="423224"/>
            <a:chOff x="557531" y="7349889"/>
            <a:chExt cx="666858" cy="564299"/>
          </a:xfrm>
          <a:solidFill>
            <a:srgbClr val="203752"/>
          </a:solidFill>
        </p:grpSpPr>
        <p:sp>
          <p:nvSpPr>
            <p:cNvPr id="778" name="Google Shape;778;p33"/>
            <p:cNvSpPr/>
            <p:nvPr/>
          </p:nvSpPr>
          <p:spPr>
            <a:xfrm>
              <a:off x="605329" y="7692831"/>
              <a:ext cx="390276" cy="185160"/>
            </a:xfrm>
            <a:custGeom>
              <a:avLst/>
              <a:gdLst/>
              <a:ahLst/>
              <a:cxnLst/>
              <a:rect l="l" t="t" r="r" b="b"/>
              <a:pathLst>
                <a:path w="390276" h="185160" extrusionOk="0">
                  <a:moveTo>
                    <a:pt x="389813" y="0"/>
                  </a:moveTo>
                  <a:lnTo>
                    <a:pt x="49191" y="0"/>
                  </a:lnTo>
                  <a:lnTo>
                    <a:pt x="0" y="53367"/>
                  </a:lnTo>
                  <a:lnTo>
                    <a:pt x="0" y="185161"/>
                  </a:lnTo>
                  <a:lnTo>
                    <a:pt x="390277" y="159173"/>
                  </a:lnTo>
                  <a:lnTo>
                    <a:pt x="390277" y="0"/>
                  </a:lnTo>
                  <a:close/>
                  <a:moveTo>
                    <a:pt x="119264" y="130402"/>
                  </a:moveTo>
                  <a:lnTo>
                    <a:pt x="56616" y="130402"/>
                  </a:lnTo>
                  <a:lnTo>
                    <a:pt x="56616" y="92348"/>
                  </a:lnTo>
                  <a:lnTo>
                    <a:pt x="118800" y="92348"/>
                  </a:lnTo>
                  <a:lnTo>
                    <a:pt x="118800" y="130402"/>
                  </a:lnTo>
                  <a:close/>
                  <a:moveTo>
                    <a:pt x="119264" y="70073"/>
                  </a:moveTo>
                  <a:lnTo>
                    <a:pt x="56616" y="70073"/>
                  </a:lnTo>
                  <a:lnTo>
                    <a:pt x="56616" y="32020"/>
                  </a:lnTo>
                  <a:lnTo>
                    <a:pt x="118800" y="32020"/>
                  </a:lnTo>
                  <a:lnTo>
                    <a:pt x="118800" y="70073"/>
                  </a:lnTo>
                  <a:close/>
                  <a:moveTo>
                    <a:pt x="198619" y="130402"/>
                  </a:moveTo>
                  <a:lnTo>
                    <a:pt x="135506" y="130402"/>
                  </a:lnTo>
                  <a:lnTo>
                    <a:pt x="135506" y="92348"/>
                  </a:lnTo>
                  <a:lnTo>
                    <a:pt x="198619" y="92348"/>
                  </a:lnTo>
                  <a:lnTo>
                    <a:pt x="198619" y="130402"/>
                  </a:lnTo>
                  <a:close/>
                  <a:moveTo>
                    <a:pt x="198619" y="70073"/>
                  </a:moveTo>
                  <a:lnTo>
                    <a:pt x="135506" y="70073"/>
                  </a:lnTo>
                  <a:lnTo>
                    <a:pt x="135506" y="32020"/>
                  </a:lnTo>
                  <a:lnTo>
                    <a:pt x="198619" y="32020"/>
                  </a:lnTo>
                  <a:lnTo>
                    <a:pt x="198619" y="70073"/>
                  </a:lnTo>
                  <a:close/>
                  <a:moveTo>
                    <a:pt x="277509" y="129473"/>
                  </a:moveTo>
                  <a:lnTo>
                    <a:pt x="214397" y="129473"/>
                  </a:lnTo>
                  <a:lnTo>
                    <a:pt x="214397" y="90956"/>
                  </a:lnTo>
                  <a:lnTo>
                    <a:pt x="277509" y="90956"/>
                  </a:lnTo>
                  <a:lnTo>
                    <a:pt x="277509" y="129473"/>
                  </a:lnTo>
                  <a:close/>
                  <a:moveTo>
                    <a:pt x="277509" y="69145"/>
                  </a:moveTo>
                  <a:lnTo>
                    <a:pt x="214397" y="69145"/>
                  </a:lnTo>
                  <a:lnTo>
                    <a:pt x="214397" y="30628"/>
                  </a:lnTo>
                  <a:lnTo>
                    <a:pt x="277509" y="30628"/>
                  </a:lnTo>
                  <a:lnTo>
                    <a:pt x="277509" y="69145"/>
                  </a:lnTo>
                  <a:close/>
                  <a:moveTo>
                    <a:pt x="356400" y="129473"/>
                  </a:moveTo>
                  <a:lnTo>
                    <a:pt x="294216" y="129473"/>
                  </a:lnTo>
                  <a:lnTo>
                    <a:pt x="294216" y="90956"/>
                  </a:lnTo>
                  <a:lnTo>
                    <a:pt x="356400" y="90956"/>
                  </a:lnTo>
                  <a:lnTo>
                    <a:pt x="356400" y="129473"/>
                  </a:lnTo>
                  <a:close/>
                  <a:moveTo>
                    <a:pt x="356400" y="69145"/>
                  </a:moveTo>
                  <a:lnTo>
                    <a:pt x="294216" y="69145"/>
                  </a:lnTo>
                  <a:lnTo>
                    <a:pt x="294216" y="30628"/>
                  </a:lnTo>
                  <a:lnTo>
                    <a:pt x="356400" y="30628"/>
                  </a:lnTo>
                  <a:lnTo>
                    <a:pt x="356400" y="69145"/>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779" name="Google Shape;779;p33"/>
            <p:cNvGrpSpPr/>
            <p:nvPr/>
          </p:nvGrpSpPr>
          <p:grpSpPr>
            <a:xfrm>
              <a:off x="1024842" y="7349889"/>
              <a:ext cx="180984" cy="441786"/>
              <a:chOff x="1024842" y="7349889"/>
              <a:chExt cx="180984" cy="441786"/>
            </a:xfrm>
            <a:grpFill/>
          </p:grpSpPr>
          <p:sp>
            <p:nvSpPr>
              <p:cNvPr id="780" name="Google Shape;780;p33"/>
              <p:cNvSpPr/>
              <p:nvPr/>
            </p:nvSpPr>
            <p:spPr>
              <a:xfrm>
                <a:off x="1024842" y="7377732"/>
                <a:ext cx="180984" cy="413943"/>
              </a:xfrm>
              <a:custGeom>
                <a:avLst/>
                <a:gdLst/>
                <a:ahLst/>
                <a:cxnLst/>
                <a:rect l="l" t="t" r="r" b="b"/>
                <a:pathLst>
                  <a:path w="180984" h="413943" extrusionOk="0">
                    <a:moveTo>
                      <a:pt x="144788" y="0"/>
                    </a:moveTo>
                    <a:lnTo>
                      <a:pt x="37125" y="0"/>
                    </a:lnTo>
                    <a:lnTo>
                      <a:pt x="0" y="413944"/>
                    </a:lnTo>
                    <a:lnTo>
                      <a:pt x="6033" y="413944"/>
                    </a:lnTo>
                    <a:lnTo>
                      <a:pt x="10673" y="361041"/>
                    </a:lnTo>
                    <a:lnTo>
                      <a:pt x="170311" y="361041"/>
                    </a:lnTo>
                    <a:lnTo>
                      <a:pt x="174952" y="413944"/>
                    </a:lnTo>
                    <a:lnTo>
                      <a:pt x="180984" y="413944"/>
                    </a:lnTo>
                    <a:lnTo>
                      <a:pt x="144788" y="0"/>
                    </a:lnTo>
                    <a:close/>
                    <a:moveTo>
                      <a:pt x="41302" y="27380"/>
                    </a:moveTo>
                    <a:lnTo>
                      <a:pt x="140611" y="27380"/>
                    </a:lnTo>
                    <a:lnTo>
                      <a:pt x="145252" y="80283"/>
                    </a:lnTo>
                    <a:lnTo>
                      <a:pt x="36197" y="80283"/>
                    </a:lnTo>
                    <a:lnTo>
                      <a:pt x="41302" y="27380"/>
                    </a:lnTo>
                    <a:close/>
                    <a:moveTo>
                      <a:pt x="31092" y="138755"/>
                    </a:moveTo>
                    <a:lnTo>
                      <a:pt x="151284" y="138755"/>
                    </a:lnTo>
                    <a:lnTo>
                      <a:pt x="155925" y="191658"/>
                    </a:lnTo>
                    <a:lnTo>
                      <a:pt x="25988" y="191658"/>
                    </a:lnTo>
                    <a:lnTo>
                      <a:pt x="31092" y="138755"/>
                    </a:lnTo>
                    <a:close/>
                    <a:moveTo>
                      <a:pt x="16706" y="302569"/>
                    </a:moveTo>
                    <a:lnTo>
                      <a:pt x="21347" y="249666"/>
                    </a:lnTo>
                    <a:lnTo>
                      <a:pt x="160566" y="249666"/>
                    </a:lnTo>
                    <a:lnTo>
                      <a:pt x="165206" y="302569"/>
                    </a:lnTo>
                    <a:lnTo>
                      <a:pt x="16706" y="302569"/>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1" name="Google Shape;781;p33"/>
              <p:cNvSpPr/>
              <p:nvPr/>
            </p:nvSpPr>
            <p:spPr>
              <a:xfrm>
                <a:off x="1050365" y="7349889"/>
                <a:ext cx="129473" cy="19954"/>
              </a:xfrm>
              <a:custGeom>
                <a:avLst/>
                <a:gdLst/>
                <a:ahLst/>
                <a:cxnLst/>
                <a:rect l="l" t="t" r="r" b="b"/>
                <a:pathLst>
                  <a:path w="129473" h="19954" extrusionOk="0">
                    <a:moveTo>
                      <a:pt x="0" y="0"/>
                    </a:moveTo>
                    <a:lnTo>
                      <a:pt x="129473" y="0"/>
                    </a:lnTo>
                    <a:lnTo>
                      <a:pt x="129473" y="19955"/>
                    </a:lnTo>
                    <a:lnTo>
                      <a:pt x="0" y="19955"/>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782" name="Google Shape;782;p33"/>
            <p:cNvGrpSpPr/>
            <p:nvPr/>
          </p:nvGrpSpPr>
          <p:grpSpPr>
            <a:xfrm>
              <a:off x="557531" y="7787964"/>
              <a:ext cx="666858" cy="126224"/>
              <a:chOff x="557531" y="7787964"/>
              <a:chExt cx="666858" cy="126224"/>
            </a:xfrm>
            <a:grpFill/>
          </p:grpSpPr>
          <p:sp>
            <p:nvSpPr>
              <p:cNvPr id="783" name="Google Shape;783;p33"/>
              <p:cNvSpPr/>
              <p:nvPr/>
            </p:nvSpPr>
            <p:spPr>
              <a:xfrm>
                <a:off x="557531" y="7869174"/>
                <a:ext cx="666857" cy="45014"/>
              </a:xfrm>
              <a:custGeom>
                <a:avLst/>
                <a:gdLst/>
                <a:ahLst/>
                <a:cxnLst/>
                <a:rect l="l" t="t" r="r" b="b"/>
                <a:pathLst>
                  <a:path w="666857" h="45014" extrusionOk="0">
                    <a:moveTo>
                      <a:pt x="0" y="25987"/>
                    </a:moveTo>
                    <a:lnTo>
                      <a:pt x="0" y="45014"/>
                    </a:lnTo>
                    <a:lnTo>
                      <a:pt x="666858" y="45014"/>
                    </a:lnTo>
                    <a:lnTo>
                      <a:pt x="666858" y="0"/>
                    </a:lnTo>
                    <a:lnTo>
                      <a:pt x="447356"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4" name="Google Shape;784;p33"/>
              <p:cNvSpPr/>
              <p:nvPr/>
            </p:nvSpPr>
            <p:spPr>
              <a:xfrm>
                <a:off x="1007672" y="7814415"/>
                <a:ext cx="216717" cy="14849"/>
              </a:xfrm>
              <a:custGeom>
                <a:avLst/>
                <a:gdLst/>
                <a:ahLst/>
                <a:cxnLst/>
                <a:rect l="l" t="t" r="r" b="b"/>
                <a:pathLst>
                  <a:path w="216717" h="14849" extrusionOk="0">
                    <a:moveTo>
                      <a:pt x="0" y="0"/>
                    </a:moveTo>
                    <a:lnTo>
                      <a:pt x="216717" y="0"/>
                    </a:lnTo>
                    <a:lnTo>
                      <a:pt x="216717" y="14850"/>
                    </a:lnTo>
                    <a:lnTo>
                      <a:pt x="0" y="1485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5" name="Google Shape;785;p33"/>
              <p:cNvSpPr/>
              <p:nvPr/>
            </p:nvSpPr>
            <p:spPr>
              <a:xfrm>
                <a:off x="1007672" y="7787964"/>
                <a:ext cx="216717" cy="16242"/>
              </a:xfrm>
              <a:custGeom>
                <a:avLst/>
                <a:gdLst/>
                <a:ahLst/>
                <a:cxnLst/>
                <a:rect l="l" t="t" r="r" b="b"/>
                <a:pathLst>
                  <a:path w="216717" h="16242" extrusionOk="0">
                    <a:moveTo>
                      <a:pt x="0" y="0"/>
                    </a:moveTo>
                    <a:lnTo>
                      <a:pt x="216717" y="0"/>
                    </a:lnTo>
                    <a:lnTo>
                      <a:pt x="216717" y="16242"/>
                    </a:lnTo>
                    <a:lnTo>
                      <a:pt x="0" y="16242"/>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6" name="Google Shape;786;p33"/>
              <p:cNvSpPr/>
              <p:nvPr/>
            </p:nvSpPr>
            <p:spPr>
              <a:xfrm>
                <a:off x="1007672" y="7839010"/>
                <a:ext cx="216717" cy="20418"/>
              </a:xfrm>
              <a:custGeom>
                <a:avLst/>
                <a:gdLst/>
                <a:ahLst/>
                <a:cxnLst/>
                <a:rect l="l" t="t" r="r" b="b"/>
                <a:pathLst>
                  <a:path w="216717" h="20418" extrusionOk="0">
                    <a:moveTo>
                      <a:pt x="0" y="0"/>
                    </a:moveTo>
                    <a:lnTo>
                      <a:pt x="216717" y="0"/>
                    </a:lnTo>
                    <a:lnTo>
                      <a:pt x="216717" y="20419"/>
                    </a:lnTo>
                    <a:lnTo>
                      <a:pt x="0" y="20419"/>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787" name="Google Shape;787;p33"/>
            <p:cNvGrpSpPr/>
            <p:nvPr/>
          </p:nvGrpSpPr>
          <p:grpSpPr>
            <a:xfrm>
              <a:off x="764039" y="7595378"/>
              <a:ext cx="235279" cy="88635"/>
              <a:chOff x="764039" y="7595378"/>
              <a:chExt cx="235279" cy="88635"/>
            </a:xfrm>
            <a:grpFill/>
          </p:grpSpPr>
          <p:sp>
            <p:nvSpPr>
              <p:cNvPr id="788" name="Google Shape;788;p33"/>
              <p:cNvSpPr/>
              <p:nvPr/>
            </p:nvSpPr>
            <p:spPr>
              <a:xfrm>
                <a:off x="911147" y="7640856"/>
                <a:ext cx="74250" cy="43157"/>
              </a:xfrm>
              <a:custGeom>
                <a:avLst/>
                <a:gdLst/>
                <a:ahLst/>
                <a:cxnLst/>
                <a:rect l="l" t="t" r="r" b="b"/>
                <a:pathLst>
                  <a:path w="74250" h="43157" extrusionOk="0">
                    <a:moveTo>
                      <a:pt x="0" y="0"/>
                    </a:moveTo>
                    <a:lnTo>
                      <a:pt x="74250" y="0"/>
                    </a:lnTo>
                    <a:lnTo>
                      <a:pt x="74250" y="43158"/>
                    </a:lnTo>
                    <a:lnTo>
                      <a:pt x="0" y="43158"/>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9" name="Google Shape;789;p33"/>
              <p:cNvSpPr/>
              <p:nvPr/>
            </p:nvSpPr>
            <p:spPr>
              <a:xfrm>
                <a:off x="894440" y="7595378"/>
                <a:ext cx="104878" cy="39909"/>
              </a:xfrm>
              <a:custGeom>
                <a:avLst/>
                <a:gdLst/>
                <a:ahLst/>
                <a:cxnLst/>
                <a:rect l="l" t="t" r="r" b="b"/>
                <a:pathLst>
                  <a:path w="104878" h="39909" extrusionOk="0">
                    <a:moveTo>
                      <a:pt x="90492" y="19027"/>
                    </a:moveTo>
                    <a:lnTo>
                      <a:pt x="90492" y="0"/>
                    </a:lnTo>
                    <a:lnTo>
                      <a:pt x="16706" y="0"/>
                    </a:lnTo>
                    <a:lnTo>
                      <a:pt x="16706" y="19027"/>
                    </a:lnTo>
                    <a:lnTo>
                      <a:pt x="0" y="19027"/>
                    </a:lnTo>
                    <a:lnTo>
                      <a:pt x="0" y="39909"/>
                    </a:lnTo>
                    <a:lnTo>
                      <a:pt x="16706" y="39909"/>
                    </a:lnTo>
                    <a:lnTo>
                      <a:pt x="90492" y="39909"/>
                    </a:lnTo>
                    <a:lnTo>
                      <a:pt x="104878" y="39909"/>
                    </a:lnTo>
                    <a:lnTo>
                      <a:pt x="104878" y="19027"/>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0" name="Google Shape;790;p33"/>
              <p:cNvSpPr/>
              <p:nvPr/>
            </p:nvSpPr>
            <p:spPr>
              <a:xfrm>
                <a:off x="780745" y="7640856"/>
                <a:ext cx="74250" cy="43157"/>
              </a:xfrm>
              <a:custGeom>
                <a:avLst/>
                <a:gdLst/>
                <a:ahLst/>
                <a:cxnLst/>
                <a:rect l="l" t="t" r="r" b="b"/>
                <a:pathLst>
                  <a:path w="74250" h="43157" extrusionOk="0">
                    <a:moveTo>
                      <a:pt x="0" y="0"/>
                    </a:moveTo>
                    <a:lnTo>
                      <a:pt x="74250" y="0"/>
                    </a:lnTo>
                    <a:lnTo>
                      <a:pt x="74250" y="43158"/>
                    </a:lnTo>
                    <a:lnTo>
                      <a:pt x="0" y="43158"/>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1" name="Google Shape;791;p33"/>
              <p:cNvSpPr/>
              <p:nvPr/>
            </p:nvSpPr>
            <p:spPr>
              <a:xfrm>
                <a:off x="764039" y="7595378"/>
                <a:ext cx="105806" cy="39909"/>
              </a:xfrm>
              <a:custGeom>
                <a:avLst/>
                <a:gdLst/>
                <a:ahLst/>
                <a:cxnLst/>
                <a:rect l="l" t="t" r="r" b="b"/>
                <a:pathLst>
                  <a:path w="105806" h="39909" extrusionOk="0">
                    <a:moveTo>
                      <a:pt x="90956" y="0"/>
                    </a:moveTo>
                    <a:lnTo>
                      <a:pt x="16706" y="0"/>
                    </a:lnTo>
                    <a:lnTo>
                      <a:pt x="16706" y="19027"/>
                    </a:lnTo>
                    <a:lnTo>
                      <a:pt x="0" y="19027"/>
                    </a:lnTo>
                    <a:lnTo>
                      <a:pt x="0" y="39909"/>
                    </a:lnTo>
                    <a:lnTo>
                      <a:pt x="16706" y="39909"/>
                    </a:lnTo>
                    <a:lnTo>
                      <a:pt x="90956" y="39909"/>
                    </a:lnTo>
                    <a:lnTo>
                      <a:pt x="105806" y="39909"/>
                    </a:lnTo>
                    <a:lnTo>
                      <a:pt x="105806" y="19027"/>
                    </a:lnTo>
                    <a:lnTo>
                      <a:pt x="90956" y="19027"/>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792" name="Google Shape;792;p33"/>
          <p:cNvGrpSpPr/>
          <p:nvPr/>
        </p:nvGrpSpPr>
        <p:grpSpPr>
          <a:xfrm>
            <a:off x="4788484" y="2366227"/>
            <a:ext cx="493182" cy="418352"/>
            <a:chOff x="-483601" y="8421525"/>
            <a:chExt cx="657576" cy="557802"/>
          </a:xfrm>
          <a:solidFill>
            <a:srgbClr val="203752"/>
          </a:solidFill>
        </p:grpSpPr>
        <p:sp>
          <p:nvSpPr>
            <p:cNvPr id="793" name="Google Shape;793;p33"/>
            <p:cNvSpPr/>
            <p:nvPr/>
          </p:nvSpPr>
          <p:spPr>
            <a:xfrm>
              <a:off x="-483601" y="8504592"/>
              <a:ext cx="198154" cy="198618"/>
            </a:xfrm>
            <a:custGeom>
              <a:avLst/>
              <a:gdLst/>
              <a:ahLst/>
              <a:cxnLst/>
              <a:rect l="l" t="t" r="r" b="b"/>
              <a:pathLst>
                <a:path w="198154" h="198618" extrusionOk="0">
                  <a:moveTo>
                    <a:pt x="198155" y="98845"/>
                  </a:moveTo>
                  <a:cubicBezTo>
                    <a:pt x="198155" y="44550"/>
                    <a:pt x="153605" y="0"/>
                    <a:pt x="99309" y="0"/>
                  </a:cubicBezTo>
                  <a:cubicBezTo>
                    <a:pt x="44550" y="0"/>
                    <a:pt x="0" y="44550"/>
                    <a:pt x="0" y="98845"/>
                  </a:cubicBezTo>
                  <a:cubicBezTo>
                    <a:pt x="0" y="153605"/>
                    <a:pt x="44550" y="198619"/>
                    <a:pt x="99309" y="198619"/>
                  </a:cubicBezTo>
                  <a:cubicBezTo>
                    <a:pt x="153605" y="198155"/>
                    <a:pt x="198155" y="153605"/>
                    <a:pt x="198155" y="98845"/>
                  </a:cubicBezTo>
                  <a:close/>
                  <a:moveTo>
                    <a:pt x="149428" y="98845"/>
                  </a:moveTo>
                  <a:cubicBezTo>
                    <a:pt x="149428" y="127153"/>
                    <a:pt x="126689" y="149428"/>
                    <a:pt x="99309" y="149428"/>
                  </a:cubicBezTo>
                  <a:cubicBezTo>
                    <a:pt x="71466" y="149428"/>
                    <a:pt x="48727" y="126689"/>
                    <a:pt x="48727" y="98845"/>
                  </a:cubicBezTo>
                  <a:cubicBezTo>
                    <a:pt x="48727" y="71466"/>
                    <a:pt x="71466" y="48727"/>
                    <a:pt x="99309" y="48727"/>
                  </a:cubicBezTo>
                  <a:cubicBezTo>
                    <a:pt x="126689" y="48727"/>
                    <a:pt x="149428" y="71466"/>
                    <a:pt x="149428" y="98845"/>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4" name="Google Shape;794;p33"/>
            <p:cNvSpPr/>
            <p:nvPr/>
          </p:nvSpPr>
          <p:spPr>
            <a:xfrm>
              <a:off x="-408887" y="8578842"/>
              <a:ext cx="49190" cy="49190"/>
            </a:xfrm>
            <a:custGeom>
              <a:avLst/>
              <a:gdLst/>
              <a:ahLst/>
              <a:cxnLst/>
              <a:rect l="l" t="t" r="r" b="b"/>
              <a:pathLst>
                <a:path w="49190" h="49190" extrusionOk="0">
                  <a:moveTo>
                    <a:pt x="24595" y="49191"/>
                  </a:moveTo>
                  <a:cubicBezTo>
                    <a:pt x="11138" y="49191"/>
                    <a:pt x="0" y="38053"/>
                    <a:pt x="0" y="24595"/>
                  </a:cubicBezTo>
                  <a:cubicBezTo>
                    <a:pt x="0" y="11137"/>
                    <a:pt x="11138" y="0"/>
                    <a:pt x="24595" y="0"/>
                  </a:cubicBezTo>
                  <a:cubicBezTo>
                    <a:pt x="38517" y="0"/>
                    <a:pt x="49191" y="11137"/>
                    <a:pt x="49191" y="24595"/>
                  </a:cubicBezTo>
                  <a:cubicBezTo>
                    <a:pt x="49191" y="38053"/>
                    <a:pt x="38517" y="49191"/>
                    <a:pt x="24595" y="49191"/>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795" name="Google Shape;795;p33"/>
            <p:cNvGrpSpPr/>
            <p:nvPr/>
          </p:nvGrpSpPr>
          <p:grpSpPr>
            <a:xfrm>
              <a:off x="-300296" y="8421525"/>
              <a:ext cx="457564" cy="251521"/>
              <a:chOff x="-300296" y="8421525"/>
              <a:chExt cx="457564" cy="251521"/>
            </a:xfrm>
            <a:grpFill/>
          </p:grpSpPr>
          <p:sp>
            <p:nvSpPr>
              <p:cNvPr id="796" name="Google Shape;796;p33"/>
              <p:cNvSpPr/>
              <p:nvPr/>
            </p:nvSpPr>
            <p:spPr>
              <a:xfrm>
                <a:off x="-300296" y="8478605"/>
                <a:ext cx="413479" cy="159173"/>
              </a:xfrm>
              <a:custGeom>
                <a:avLst/>
                <a:gdLst/>
                <a:ahLst/>
                <a:cxnLst/>
                <a:rect l="l" t="t" r="r" b="b"/>
                <a:pathLst>
                  <a:path w="413479" h="159173" extrusionOk="0">
                    <a:moveTo>
                      <a:pt x="413480" y="55688"/>
                    </a:moveTo>
                    <a:cubicBezTo>
                      <a:pt x="413480" y="24595"/>
                      <a:pt x="387956" y="0"/>
                      <a:pt x="357328" y="0"/>
                    </a:cubicBezTo>
                    <a:cubicBezTo>
                      <a:pt x="352688" y="0"/>
                      <a:pt x="347119" y="464"/>
                      <a:pt x="342478" y="1856"/>
                    </a:cubicBezTo>
                    <a:lnTo>
                      <a:pt x="0" y="50583"/>
                    </a:lnTo>
                    <a:cubicBezTo>
                      <a:pt x="17634" y="70538"/>
                      <a:pt x="28772" y="96525"/>
                      <a:pt x="28772" y="124833"/>
                    </a:cubicBezTo>
                    <a:cubicBezTo>
                      <a:pt x="28772" y="137363"/>
                      <a:pt x="26916" y="148036"/>
                      <a:pt x="23203" y="159173"/>
                    </a:cubicBezTo>
                    <a:lnTo>
                      <a:pt x="357328" y="111375"/>
                    </a:lnTo>
                    <a:cubicBezTo>
                      <a:pt x="387956" y="110911"/>
                      <a:pt x="413480" y="86316"/>
                      <a:pt x="413480" y="55688"/>
                    </a:cubicBezTo>
                    <a:close/>
                    <a:moveTo>
                      <a:pt x="357328" y="94669"/>
                    </a:moveTo>
                    <a:lnTo>
                      <a:pt x="356864" y="94669"/>
                    </a:lnTo>
                    <a:lnTo>
                      <a:pt x="57544" y="137827"/>
                    </a:lnTo>
                    <a:lnTo>
                      <a:pt x="44550" y="139219"/>
                    </a:lnTo>
                    <a:lnTo>
                      <a:pt x="45014" y="124833"/>
                    </a:lnTo>
                    <a:cubicBezTo>
                      <a:pt x="45014" y="108591"/>
                      <a:pt x="41766" y="91884"/>
                      <a:pt x="34805" y="76106"/>
                    </a:cubicBezTo>
                    <a:lnTo>
                      <a:pt x="29236" y="63113"/>
                    </a:lnTo>
                    <a:lnTo>
                      <a:pt x="345727" y="18098"/>
                    </a:lnTo>
                    <a:lnTo>
                      <a:pt x="346191" y="18098"/>
                    </a:lnTo>
                    <a:cubicBezTo>
                      <a:pt x="350367" y="16706"/>
                      <a:pt x="353616" y="16706"/>
                      <a:pt x="357328" y="16706"/>
                    </a:cubicBezTo>
                    <a:cubicBezTo>
                      <a:pt x="379139" y="16706"/>
                      <a:pt x="397238" y="33877"/>
                      <a:pt x="397238" y="55688"/>
                    </a:cubicBezTo>
                    <a:cubicBezTo>
                      <a:pt x="396773" y="76570"/>
                      <a:pt x="379139" y="94669"/>
                      <a:pt x="357328" y="94669"/>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7" name="Google Shape;797;p33"/>
              <p:cNvSpPr/>
              <p:nvPr/>
            </p:nvSpPr>
            <p:spPr>
              <a:xfrm>
                <a:off x="87195" y="8421525"/>
                <a:ext cx="70073" cy="251521"/>
              </a:xfrm>
              <a:custGeom>
                <a:avLst/>
                <a:gdLst/>
                <a:ahLst/>
                <a:cxnLst/>
                <a:rect l="l" t="t" r="r" b="b"/>
                <a:pathLst>
                  <a:path w="70073" h="251521" extrusionOk="0">
                    <a:moveTo>
                      <a:pt x="18563" y="0"/>
                    </a:moveTo>
                    <a:lnTo>
                      <a:pt x="18563" y="62184"/>
                    </a:lnTo>
                    <a:lnTo>
                      <a:pt x="14386" y="62184"/>
                    </a:lnTo>
                    <a:cubicBezTo>
                      <a:pt x="28308" y="74714"/>
                      <a:pt x="36197" y="92348"/>
                      <a:pt x="36197" y="112303"/>
                    </a:cubicBezTo>
                    <a:cubicBezTo>
                      <a:pt x="36197" y="138291"/>
                      <a:pt x="21811" y="160102"/>
                      <a:pt x="0" y="171239"/>
                    </a:cubicBezTo>
                    <a:lnTo>
                      <a:pt x="0" y="172631"/>
                    </a:lnTo>
                    <a:lnTo>
                      <a:pt x="15778" y="172631"/>
                    </a:lnTo>
                    <a:lnTo>
                      <a:pt x="12530" y="251522"/>
                    </a:lnTo>
                    <a:lnTo>
                      <a:pt x="31556" y="251522"/>
                    </a:lnTo>
                    <a:lnTo>
                      <a:pt x="70073" y="131330"/>
                    </a:lnTo>
                    <a:lnTo>
                      <a:pt x="70073" y="0"/>
                    </a:lnTo>
                    <a:lnTo>
                      <a:pt x="18563"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8" name="Google Shape;798;p33"/>
              <p:cNvSpPr/>
              <p:nvPr/>
            </p:nvSpPr>
            <p:spPr>
              <a:xfrm>
                <a:off x="-255282" y="8505520"/>
                <a:ext cx="341085" cy="100237"/>
              </a:xfrm>
              <a:custGeom>
                <a:avLst/>
                <a:gdLst/>
                <a:ahLst/>
                <a:cxnLst/>
                <a:rect l="l" t="t" r="r" b="b"/>
                <a:pathLst>
                  <a:path w="341085" h="100237" extrusionOk="0">
                    <a:moveTo>
                      <a:pt x="312314" y="0"/>
                    </a:moveTo>
                    <a:cubicBezTo>
                      <a:pt x="310458" y="0"/>
                      <a:pt x="307673" y="464"/>
                      <a:pt x="304889" y="1392"/>
                    </a:cubicBezTo>
                    <a:lnTo>
                      <a:pt x="302569" y="1856"/>
                    </a:lnTo>
                    <a:lnTo>
                      <a:pt x="0" y="45014"/>
                    </a:lnTo>
                    <a:cubicBezTo>
                      <a:pt x="6961" y="61256"/>
                      <a:pt x="11138" y="79819"/>
                      <a:pt x="11138" y="97917"/>
                    </a:cubicBezTo>
                    <a:cubicBezTo>
                      <a:pt x="11138" y="98845"/>
                      <a:pt x="11138" y="99309"/>
                      <a:pt x="11138" y="100237"/>
                    </a:cubicBezTo>
                    <a:lnTo>
                      <a:pt x="310922" y="57080"/>
                    </a:lnTo>
                    <a:lnTo>
                      <a:pt x="312314" y="57080"/>
                    </a:lnTo>
                    <a:cubicBezTo>
                      <a:pt x="328092" y="57080"/>
                      <a:pt x="341086" y="45014"/>
                      <a:pt x="341086" y="29236"/>
                    </a:cubicBezTo>
                    <a:cubicBezTo>
                      <a:pt x="341086" y="12994"/>
                      <a:pt x="328092" y="0"/>
                      <a:pt x="312314"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799" name="Google Shape;799;p33"/>
            <p:cNvSpPr/>
            <p:nvPr/>
          </p:nvSpPr>
          <p:spPr>
            <a:xfrm>
              <a:off x="-462718" y="8899045"/>
              <a:ext cx="632517" cy="80282"/>
            </a:xfrm>
            <a:custGeom>
              <a:avLst/>
              <a:gdLst/>
              <a:ahLst/>
              <a:cxnLst/>
              <a:rect l="l" t="t" r="r" b="b"/>
              <a:pathLst>
                <a:path w="632517" h="80282" extrusionOk="0">
                  <a:moveTo>
                    <a:pt x="632517" y="0"/>
                  </a:moveTo>
                  <a:lnTo>
                    <a:pt x="0" y="0"/>
                  </a:lnTo>
                  <a:lnTo>
                    <a:pt x="0" y="80283"/>
                  </a:lnTo>
                  <a:lnTo>
                    <a:pt x="632517" y="80283"/>
                  </a:lnTo>
                  <a:lnTo>
                    <a:pt x="632517" y="0"/>
                  </a:lnTo>
                  <a:close/>
                  <a:moveTo>
                    <a:pt x="110447" y="57544"/>
                  </a:moveTo>
                  <a:lnTo>
                    <a:pt x="26916" y="57544"/>
                  </a:lnTo>
                  <a:lnTo>
                    <a:pt x="26916" y="32020"/>
                  </a:lnTo>
                  <a:lnTo>
                    <a:pt x="110447" y="32020"/>
                  </a:lnTo>
                  <a:lnTo>
                    <a:pt x="110447" y="57544"/>
                  </a:lnTo>
                  <a:close/>
                  <a:moveTo>
                    <a:pt x="209292" y="57544"/>
                  </a:moveTo>
                  <a:lnTo>
                    <a:pt x="125761" y="57544"/>
                  </a:lnTo>
                  <a:lnTo>
                    <a:pt x="125761" y="32020"/>
                  </a:lnTo>
                  <a:lnTo>
                    <a:pt x="209292" y="32020"/>
                  </a:lnTo>
                  <a:lnTo>
                    <a:pt x="209292" y="57544"/>
                  </a:lnTo>
                  <a:close/>
                  <a:moveTo>
                    <a:pt x="309066" y="57544"/>
                  </a:moveTo>
                  <a:lnTo>
                    <a:pt x="225534" y="57544"/>
                  </a:lnTo>
                  <a:lnTo>
                    <a:pt x="225534" y="32020"/>
                  </a:lnTo>
                  <a:lnTo>
                    <a:pt x="309066" y="32020"/>
                  </a:lnTo>
                  <a:lnTo>
                    <a:pt x="309066" y="57544"/>
                  </a:lnTo>
                  <a:close/>
                  <a:moveTo>
                    <a:pt x="407911" y="57544"/>
                  </a:moveTo>
                  <a:lnTo>
                    <a:pt x="324380" y="57544"/>
                  </a:lnTo>
                  <a:lnTo>
                    <a:pt x="324380" y="32020"/>
                  </a:lnTo>
                  <a:lnTo>
                    <a:pt x="407911" y="32020"/>
                  </a:lnTo>
                  <a:lnTo>
                    <a:pt x="407911" y="57544"/>
                  </a:lnTo>
                  <a:close/>
                  <a:moveTo>
                    <a:pt x="507220" y="57544"/>
                  </a:moveTo>
                  <a:lnTo>
                    <a:pt x="423689" y="57544"/>
                  </a:lnTo>
                  <a:lnTo>
                    <a:pt x="423689" y="32020"/>
                  </a:lnTo>
                  <a:lnTo>
                    <a:pt x="507220" y="32020"/>
                  </a:lnTo>
                  <a:lnTo>
                    <a:pt x="507220" y="57544"/>
                  </a:lnTo>
                  <a:close/>
                  <a:moveTo>
                    <a:pt x="606530" y="57544"/>
                  </a:moveTo>
                  <a:lnTo>
                    <a:pt x="522070" y="57544"/>
                  </a:lnTo>
                  <a:lnTo>
                    <a:pt x="522070" y="32020"/>
                  </a:lnTo>
                  <a:lnTo>
                    <a:pt x="606530" y="32020"/>
                  </a:lnTo>
                  <a:lnTo>
                    <a:pt x="606530" y="57544"/>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800" name="Google Shape;800;p33"/>
            <p:cNvGrpSpPr/>
            <p:nvPr/>
          </p:nvGrpSpPr>
          <p:grpSpPr>
            <a:xfrm>
              <a:off x="-279413" y="8672583"/>
              <a:ext cx="453388" cy="218109"/>
              <a:chOff x="-279413" y="8672583"/>
              <a:chExt cx="453388" cy="218109"/>
            </a:xfrm>
            <a:grpFill/>
          </p:grpSpPr>
          <p:sp>
            <p:nvSpPr>
              <p:cNvPr id="801" name="Google Shape;801;p33"/>
              <p:cNvSpPr/>
              <p:nvPr/>
            </p:nvSpPr>
            <p:spPr>
              <a:xfrm>
                <a:off x="126177" y="8811802"/>
                <a:ext cx="47798" cy="41765"/>
              </a:xfrm>
              <a:custGeom>
                <a:avLst/>
                <a:gdLst/>
                <a:ahLst/>
                <a:cxnLst/>
                <a:rect l="l" t="t" r="r" b="b"/>
                <a:pathLst>
                  <a:path w="47798" h="41765" extrusionOk="0">
                    <a:moveTo>
                      <a:pt x="0" y="0"/>
                    </a:moveTo>
                    <a:lnTo>
                      <a:pt x="47798" y="0"/>
                    </a:lnTo>
                    <a:lnTo>
                      <a:pt x="47798" y="41766"/>
                    </a:lnTo>
                    <a:lnTo>
                      <a:pt x="17634" y="41766"/>
                    </a:lnTo>
                    <a:cubicBezTo>
                      <a:pt x="18098" y="40373"/>
                      <a:pt x="18098" y="38981"/>
                      <a:pt x="18098" y="38053"/>
                    </a:cubicBezTo>
                    <a:cubicBezTo>
                      <a:pt x="18563" y="22739"/>
                      <a:pt x="11138" y="9281"/>
                      <a:pt x="0"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2" name="Google Shape;802;p33"/>
              <p:cNvSpPr/>
              <p:nvPr/>
            </p:nvSpPr>
            <p:spPr>
              <a:xfrm>
                <a:off x="56103" y="8808553"/>
                <a:ext cx="77962" cy="77962"/>
              </a:xfrm>
              <a:custGeom>
                <a:avLst/>
                <a:gdLst/>
                <a:ahLst/>
                <a:cxnLst/>
                <a:rect l="l" t="t" r="r" b="b"/>
                <a:pathLst>
                  <a:path w="77962" h="77962" extrusionOk="0">
                    <a:moveTo>
                      <a:pt x="0" y="38981"/>
                    </a:moveTo>
                    <a:cubicBezTo>
                      <a:pt x="0" y="60328"/>
                      <a:pt x="17634" y="77963"/>
                      <a:pt x="38981" y="77963"/>
                    </a:cubicBezTo>
                    <a:cubicBezTo>
                      <a:pt x="60792" y="77963"/>
                      <a:pt x="77963" y="60328"/>
                      <a:pt x="77963" y="38981"/>
                    </a:cubicBezTo>
                    <a:cubicBezTo>
                      <a:pt x="77963" y="17170"/>
                      <a:pt x="60792" y="0"/>
                      <a:pt x="38981" y="0"/>
                    </a:cubicBezTo>
                    <a:cubicBezTo>
                      <a:pt x="18098" y="0"/>
                      <a:pt x="0" y="17170"/>
                      <a:pt x="0" y="38981"/>
                    </a:cubicBezTo>
                    <a:close/>
                    <a:moveTo>
                      <a:pt x="22275" y="38981"/>
                    </a:moveTo>
                    <a:cubicBezTo>
                      <a:pt x="22275" y="29236"/>
                      <a:pt x="29700" y="21811"/>
                      <a:pt x="39445" y="21811"/>
                    </a:cubicBezTo>
                    <a:cubicBezTo>
                      <a:pt x="49191" y="21811"/>
                      <a:pt x="56616" y="29236"/>
                      <a:pt x="56616" y="38981"/>
                    </a:cubicBezTo>
                    <a:cubicBezTo>
                      <a:pt x="56616" y="48727"/>
                      <a:pt x="49191" y="56152"/>
                      <a:pt x="39445" y="56152"/>
                    </a:cubicBezTo>
                    <a:cubicBezTo>
                      <a:pt x="29700" y="56152"/>
                      <a:pt x="22275" y="48727"/>
                      <a:pt x="22275" y="38981"/>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3" name="Google Shape;803;p33"/>
              <p:cNvSpPr/>
              <p:nvPr/>
            </p:nvSpPr>
            <p:spPr>
              <a:xfrm>
                <a:off x="-207947" y="8812730"/>
                <a:ext cx="77962" cy="77962"/>
              </a:xfrm>
              <a:custGeom>
                <a:avLst/>
                <a:gdLst/>
                <a:ahLst/>
                <a:cxnLst/>
                <a:rect l="l" t="t" r="r" b="b"/>
                <a:pathLst>
                  <a:path w="77962" h="77962" extrusionOk="0">
                    <a:moveTo>
                      <a:pt x="0" y="38981"/>
                    </a:moveTo>
                    <a:cubicBezTo>
                      <a:pt x="0" y="60328"/>
                      <a:pt x="17634" y="77963"/>
                      <a:pt x="38981" y="77963"/>
                    </a:cubicBezTo>
                    <a:cubicBezTo>
                      <a:pt x="60792" y="77963"/>
                      <a:pt x="77963" y="60328"/>
                      <a:pt x="77963" y="38981"/>
                    </a:cubicBezTo>
                    <a:cubicBezTo>
                      <a:pt x="77963" y="17170"/>
                      <a:pt x="60792" y="0"/>
                      <a:pt x="38981" y="0"/>
                    </a:cubicBezTo>
                    <a:cubicBezTo>
                      <a:pt x="17634" y="0"/>
                      <a:pt x="0" y="17170"/>
                      <a:pt x="0" y="38981"/>
                    </a:cubicBezTo>
                    <a:close/>
                    <a:moveTo>
                      <a:pt x="21811" y="38981"/>
                    </a:moveTo>
                    <a:cubicBezTo>
                      <a:pt x="21811" y="29236"/>
                      <a:pt x="30164" y="21811"/>
                      <a:pt x="38981" y="21811"/>
                    </a:cubicBezTo>
                    <a:cubicBezTo>
                      <a:pt x="48727" y="21811"/>
                      <a:pt x="56152" y="29236"/>
                      <a:pt x="56152" y="38981"/>
                    </a:cubicBezTo>
                    <a:cubicBezTo>
                      <a:pt x="56152" y="48727"/>
                      <a:pt x="48727" y="56152"/>
                      <a:pt x="38981" y="56152"/>
                    </a:cubicBezTo>
                    <a:cubicBezTo>
                      <a:pt x="30164" y="56152"/>
                      <a:pt x="21811" y="48727"/>
                      <a:pt x="21811" y="38981"/>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4" name="Google Shape;804;p33"/>
              <p:cNvSpPr/>
              <p:nvPr/>
            </p:nvSpPr>
            <p:spPr>
              <a:xfrm>
                <a:off x="-278949" y="8834541"/>
                <a:ext cx="63576" cy="21346"/>
              </a:xfrm>
              <a:custGeom>
                <a:avLst/>
                <a:gdLst/>
                <a:ahLst/>
                <a:cxnLst/>
                <a:rect l="l" t="t" r="r" b="b"/>
                <a:pathLst>
                  <a:path w="63576" h="21346" extrusionOk="0">
                    <a:moveTo>
                      <a:pt x="63577" y="3713"/>
                    </a:moveTo>
                    <a:cubicBezTo>
                      <a:pt x="62184" y="7889"/>
                      <a:pt x="61720" y="12530"/>
                      <a:pt x="61720" y="17170"/>
                    </a:cubicBezTo>
                    <a:cubicBezTo>
                      <a:pt x="61720" y="18563"/>
                      <a:pt x="61720" y="19955"/>
                      <a:pt x="61720" y="21347"/>
                    </a:cubicBezTo>
                    <a:lnTo>
                      <a:pt x="0" y="21347"/>
                    </a:lnTo>
                    <a:lnTo>
                      <a:pt x="0" y="0"/>
                    </a:lnTo>
                    <a:lnTo>
                      <a:pt x="63577" y="0"/>
                    </a:lnTo>
                    <a:lnTo>
                      <a:pt x="63577" y="371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5" name="Google Shape;805;p33"/>
              <p:cNvSpPr/>
              <p:nvPr/>
            </p:nvSpPr>
            <p:spPr>
              <a:xfrm>
                <a:off x="-123024" y="8834541"/>
                <a:ext cx="166598" cy="21346"/>
              </a:xfrm>
              <a:custGeom>
                <a:avLst/>
                <a:gdLst/>
                <a:ahLst/>
                <a:cxnLst/>
                <a:rect l="l" t="t" r="r" b="b"/>
                <a:pathLst>
                  <a:path w="166598" h="21346" extrusionOk="0">
                    <a:moveTo>
                      <a:pt x="166598" y="0"/>
                    </a:moveTo>
                    <a:lnTo>
                      <a:pt x="166598" y="21347"/>
                    </a:lnTo>
                    <a:lnTo>
                      <a:pt x="3713" y="21347"/>
                    </a:lnTo>
                    <a:cubicBezTo>
                      <a:pt x="3713" y="19955"/>
                      <a:pt x="3713" y="18563"/>
                      <a:pt x="3713" y="17170"/>
                    </a:cubicBezTo>
                    <a:cubicBezTo>
                      <a:pt x="3713" y="11138"/>
                      <a:pt x="2320" y="5569"/>
                      <a:pt x="0" y="0"/>
                    </a:cubicBezTo>
                    <a:lnTo>
                      <a:pt x="166598"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6" name="Google Shape;806;p33"/>
              <p:cNvSpPr/>
              <p:nvPr/>
            </p:nvSpPr>
            <p:spPr>
              <a:xfrm>
                <a:off x="-279413" y="8672583"/>
                <a:ext cx="453240" cy="150820"/>
              </a:xfrm>
              <a:custGeom>
                <a:avLst/>
                <a:gdLst/>
                <a:ahLst/>
                <a:cxnLst/>
                <a:rect l="l" t="t" r="r" b="b"/>
                <a:pathLst>
                  <a:path w="453240" h="150820" extrusionOk="0">
                    <a:moveTo>
                      <a:pt x="0" y="122048"/>
                    </a:moveTo>
                    <a:lnTo>
                      <a:pt x="0" y="150820"/>
                    </a:lnTo>
                    <a:lnTo>
                      <a:pt x="70537" y="150820"/>
                    </a:lnTo>
                    <a:cubicBezTo>
                      <a:pt x="79355" y="137827"/>
                      <a:pt x="93741" y="129473"/>
                      <a:pt x="110447" y="129473"/>
                    </a:cubicBezTo>
                    <a:cubicBezTo>
                      <a:pt x="127617" y="129473"/>
                      <a:pt x="142003" y="137827"/>
                      <a:pt x="150820" y="150820"/>
                    </a:cubicBezTo>
                    <a:lnTo>
                      <a:pt x="331805" y="150820"/>
                    </a:lnTo>
                    <a:cubicBezTo>
                      <a:pt x="340158" y="135506"/>
                      <a:pt x="355936" y="125297"/>
                      <a:pt x="374034" y="125297"/>
                    </a:cubicBezTo>
                    <a:cubicBezTo>
                      <a:pt x="382852" y="125297"/>
                      <a:pt x="390741" y="128081"/>
                      <a:pt x="398166" y="131330"/>
                    </a:cubicBezTo>
                    <a:cubicBezTo>
                      <a:pt x="412552" y="131330"/>
                      <a:pt x="444108" y="131330"/>
                      <a:pt x="452925" y="131330"/>
                    </a:cubicBezTo>
                    <a:cubicBezTo>
                      <a:pt x="458494" y="92813"/>
                      <a:pt x="388420" y="75178"/>
                      <a:pt x="388420" y="75178"/>
                    </a:cubicBezTo>
                    <a:cubicBezTo>
                      <a:pt x="388420" y="75178"/>
                      <a:pt x="343406" y="5105"/>
                      <a:pt x="297000" y="5105"/>
                    </a:cubicBezTo>
                    <a:cubicBezTo>
                      <a:pt x="290967" y="5105"/>
                      <a:pt x="277045" y="5105"/>
                      <a:pt x="258483" y="5105"/>
                    </a:cubicBezTo>
                    <a:lnTo>
                      <a:pt x="258483" y="68681"/>
                    </a:lnTo>
                    <a:lnTo>
                      <a:pt x="213933" y="68681"/>
                    </a:lnTo>
                    <a:lnTo>
                      <a:pt x="213933" y="0"/>
                    </a:lnTo>
                    <a:lnTo>
                      <a:pt x="195370" y="0"/>
                    </a:lnTo>
                    <a:lnTo>
                      <a:pt x="195370" y="69145"/>
                    </a:lnTo>
                    <a:lnTo>
                      <a:pt x="160102" y="69145"/>
                    </a:lnTo>
                    <a:lnTo>
                      <a:pt x="160102" y="0"/>
                    </a:lnTo>
                    <a:lnTo>
                      <a:pt x="142003" y="0"/>
                    </a:lnTo>
                    <a:lnTo>
                      <a:pt x="142003" y="69145"/>
                    </a:lnTo>
                    <a:lnTo>
                      <a:pt x="28308" y="69145"/>
                    </a:lnTo>
                    <a:lnTo>
                      <a:pt x="28308" y="87708"/>
                    </a:lnTo>
                    <a:lnTo>
                      <a:pt x="142003" y="87708"/>
                    </a:lnTo>
                    <a:lnTo>
                      <a:pt x="142003" y="117872"/>
                    </a:lnTo>
                    <a:lnTo>
                      <a:pt x="160102" y="117872"/>
                    </a:lnTo>
                    <a:lnTo>
                      <a:pt x="160102" y="87708"/>
                    </a:lnTo>
                    <a:lnTo>
                      <a:pt x="196298" y="87708"/>
                    </a:lnTo>
                    <a:lnTo>
                      <a:pt x="196298" y="117872"/>
                    </a:lnTo>
                    <a:lnTo>
                      <a:pt x="214861" y="117872"/>
                    </a:lnTo>
                    <a:lnTo>
                      <a:pt x="214861" y="87708"/>
                    </a:lnTo>
                    <a:lnTo>
                      <a:pt x="259411" y="87708"/>
                    </a:lnTo>
                    <a:lnTo>
                      <a:pt x="259411" y="100238"/>
                    </a:lnTo>
                    <a:cubicBezTo>
                      <a:pt x="259411" y="112303"/>
                      <a:pt x="252450" y="122048"/>
                      <a:pt x="243633" y="122048"/>
                    </a:cubicBezTo>
                    <a:lnTo>
                      <a:pt x="0" y="122048"/>
                    </a:lnTo>
                    <a:close/>
                    <a:moveTo>
                      <a:pt x="267764" y="19491"/>
                    </a:moveTo>
                    <a:cubicBezTo>
                      <a:pt x="267764" y="19491"/>
                      <a:pt x="286327" y="19491"/>
                      <a:pt x="298856" y="19491"/>
                    </a:cubicBezTo>
                    <a:cubicBezTo>
                      <a:pt x="322988" y="19491"/>
                      <a:pt x="361969" y="71002"/>
                      <a:pt x="361969" y="71002"/>
                    </a:cubicBezTo>
                    <a:lnTo>
                      <a:pt x="267764" y="71002"/>
                    </a:lnTo>
                    <a:lnTo>
                      <a:pt x="267764" y="19491"/>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807" name="Google Shape;807;p33"/>
            <p:cNvGrpSpPr/>
            <p:nvPr/>
          </p:nvGrpSpPr>
          <p:grpSpPr>
            <a:xfrm>
              <a:off x="-462254" y="8680008"/>
              <a:ext cx="156389" cy="208363"/>
              <a:chOff x="-462254" y="8680008"/>
              <a:chExt cx="156389" cy="208363"/>
            </a:xfrm>
            <a:grpFill/>
          </p:grpSpPr>
          <p:sp>
            <p:nvSpPr>
              <p:cNvPr id="808" name="Google Shape;808;p33"/>
              <p:cNvSpPr/>
              <p:nvPr/>
            </p:nvSpPr>
            <p:spPr>
              <a:xfrm>
                <a:off x="-424201" y="8701819"/>
                <a:ext cx="87243" cy="186089"/>
              </a:xfrm>
              <a:custGeom>
                <a:avLst/>
                <a:gdLst/>
                <a:ahLst/>
                <a:cxnLst/>
                <a:rect l="l" t="t" r="r" b="b"/>
                <a:pathLst>
                  <a:path w="87243" h="186089" extrusionOk="0">
                    <a:moveTo>
                      <a:pt x="87244" y="186089"/>
                    </a:moveTo>
                    <a:lnTo>
                      <a:pt x="0" y="186089"/>
                    </a:lnTo>
                    <a:lnTo>
                      <a:pt x="0" y="3713"/>
                    </a:lnTo>
                    <a:cubicBezTo>
                      <a:pt x="12530" y="8353"/>
                      <a:pt x="25523" y="11137"/>
                      <a:pt x="39909" y="11137"/>
                    </a:cubicBezTo>
                    <a:cubicBezTo>
                      <a:pt x="57080" y="11137"/>
                      <a:pt x="72858" y="6961"/>
                      <a:pt x="87244" y="0"/>
                    </a:cubicBezTo>
                    <a:lnTo>
                      <a:pt x="87244" y="186089"/>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9" name="Google Shape;809;p33"/>
              <p:cNvSpPr/>
              <p:nvPr/>
            </p:nvSpPr>
            <p:spPr>
              <a:xfrm>
                <a:off x="-462254" y="8681864"/>
                <a:ext cx="26915" cy="206507"/>
              </a:xfrm>
              <a:custGeom>
                <a:avLst/>
                <a:gdLst/>
                <a:ahLst/>
                <a:cxnLst/>
                <a:rect l="l" t="t" r="r" b="b"/>
                <a:pathLst>
                  <a:path w="26915" h="206507" extrusionOk="0">
                    <a:moveTo>
                      <a:pt x="26916" y="19027"/>
                    </a:moveTo>
                    <a:lnTo>
                      <a:pt x="26916" y="206508"/>
                    </a:lnTo>
                    <a:lnTo>
                      <a:pt x="0" y="206508"/>
                    </a:lnTo>
                    <a:lnTo>
                      <a:pt x="0" y="0"/>
                    </a:lnTo>
                    <a:cubicBezTo>
                      <a:pt x="8817" y="7425"/>
                      <a:pt x="16706" y="13922"/>
                      <a:pt x="26916" y="19027"/>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0" name="Google Shape;810;p33"/>
              <p:cNvSpPr/>
              <p:nvPr/>
            </p:nvSpPr>
            <p:spPr>
              <a:xfrm>
                <a:off x="-325819" y="8680008"/>
                <a:ext cx="19954" cy="207899"/>
              </a:xfrm>
              <a:custGeom>
                <a:avLst/>
                <a:gdLst/>
                <a:ahLst/>
                <a:cxnLst/>
                <a:rect l="l" t="t" r="r" b="b"/>
                <a:pathLst>
                  <a:path w="19954" h="207899" extrusionOk="0">
                    <a:moveTo>
                      <a:pt x="0" y="15778"/>
                    </a:moveTo>
                    <a:cubicBezTo>
                      <a:pt x="7425" y="11602"/>
                      <a:pt x="13458" y="6033"/>
                      <a:pt x="19955" y="0"/>
                    </a:cubicBezTo>
                    <a:lnTo>
                      <a:pt x="19955" y="207900"/>
                    </a:lnTo>
                    <a:lnTo>
                      <a:pt x="0" y="207900"/>
                    </a:lnTo>
                    <a:lnTo>
                      <a:pt x="0" y="15778"/>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811" name="Google Shape;811;p33"/>
          <p:cNvGrpSpPr/>
          <p:nvPr/>
        </p:nvGrpSpPr>
        <p:grpSpPr>
          <a:xfrm>
            <a:off x="8435552" y="331029"/>
            <a:ext cx="369626" cy="483785"/>
            <a:chOff x="-1586539" y="8377903"/>
            <a:chExt cx="492834" cy="645047"/>
          </a:xfrm>
          <a:solidFill>
            <a:srgbClr val="203752"/>
          </a:solidFill>
        </p:grpSpPr>
        <p:grpSp>
          <p:nvGrpSpPr>
            <p:cNvPr id="812" name="Google Shape;812;p33"/>
            <p:cNvGrpSpPr/>
            <p:nvPr/>
          </p:nvGrpSpPr>
          <p:grpSpPr>
            <a:xfrm>
              <a:off x="-1539205" y="8377903"/>
              <a:ext cx="354079" cy="613954"/>
              <a:chOff x="-1539205" y="8377903"/>
              <a:chExt cx="354079" cy="613954"/>
            </a:xfrm>
            <a:grpFill/>
          </p:grpSpPr>
          <p:sp>
            <p:nvSpPr>
              <p:cNvPr id="813" name="Google Shape;813;p33"/>
              <p:cNvSpPr/>
              <p:nvPr/>
            </p:nvSpPr>
            <p:spPr>
              <a:xfrm>
                <a:off x="-1234316" y="8450761"/>
                <a:ext cx="41301" cy="180056"/>
              </a:xfrm>
              <a:custGeom>
                <a:avLst/>
                <a:gdLst/>
                <a:ahLst/>
                <a:cxnLst/>
                <a:rect l="l" t="t" r="r" b="b"/>
                <a:pathLst>
                  <a:path w="41301" h="180056" extrusionOk="0">
                    <a:moveTo>
                      <a:pt x="6497" y="0"/>
                    </a:moveTo>
                    <a:lnTo>
                      <a:pt x="13922" y="131794"/>
                    </a:lnTo>
                    <a:lnTo>
                      <a:pt x="18563" y="131794"/>
                    </a:lnTo>
                    <a:lnTo>
                      <a:pt x="18563" y="0"/>
                    </a:lnTo>
                    <a:lnTo>
                      <a:pt x="23203" y="0"/>
                    </a:lnTo>
                    <a:lnTo>
                      <a:pt x="23203" y="131794"/>
                    </a:lnTo>
                    <a:lnTo>
                      <a:pt x="27380" y="131794"/>
                    </a:lnTo>
                    <a:lnTo>
                      <a:pt x="35733" y="0"/>
                    </a:lnTo>
                    <a:lnTo>
                      <a:pt x="41302" y="0"/>
                    </a:lnTo>
                    <a:lnTo>
                      <a:pt x="32948" y="131794"/>
                    </a:lnTo>
                    <a:cubicBezTo>
                      <a:pt x="36197" y="132722"/>
                      <a:pt x="39909" y="135970"/>
                      <a:pt x="39909" y="140147"/>
                    </a:cubicBezTo>
                    <a:lnTo>
                      <a:pt x="39909" y="142467"/>
                    </a:lnTo>
                    <a:cubicBezTo>
                      <a:pt x="39909" y="146644"/>
                      <a:pt x="35733" y="150820"/>
                      <a:pt x="31556" y="150820"/>
                    </a:cubicBezTo>
                    <a:lnTo>
                      <a:pt x="26916" y="150820"/>
                    </a:lnTo>
                    <a:lnTo>
                      <a:pt x="26916" y="156853"/>
                    </a:lnTo>
                    <a:cubicBezTo>
                      <a:pt x="31556" y="160102"/>
                      <a:pt x="32948" y="165206"/>
                      <a:pt x="32948" y="168919"/>
                    </a:cubicBezTo>
                    <a:cubicBezTo>
                      <a:pt x="32948" y="180056"/>
                      <a:pt x="21811" y="180056"/>
                      <a:pt x="18563" y="180056"/>
                    </a:cubicBezTo>
                    <a:cubicBezTo>
                      <a:pt x="11602" y="180056"/>
                      <a:pt x="7425" y="175880"/>
                      <a:pt x="7425" y="167991"/>
                    </a:cubicBezTo>
                    <a:cubicBezTo>
                      <a:pt x="7425" y="166598"/>
                      <a:pt x="8817" y="165670"/>
                      <a:pt x="10209" y="165670"/>
                    </a:cubicBezTo>
                    <a:cubicBezTo>
                      <a:pt x="11602" y="165670"/>
                      <a:pt x="12066" y="166598"/>
                      <a:pt x="12066" y="167991"/>
                    </a:cubicBezTo>
                    <a:cubicBezTo>
                      <a:pt x="12066" y="173559"/>
                      <a:pt x="14850" y="174952"/>
                      <a:pt x="18098" y="174952"/>
                    </a:cubicBezTo>
                    <a:cubicBezTo>
                      <a:pt x="25059" y="174952"/>
                      <a:pt x="26916" y="173559"/>
                      <a:pt x="26916" y="169383"/>
                    </a:cubicBezTo>
                    <a:cubicBezTo>
                      <a:pt x="26916" y="163350"/>
                      <a:pt x="24131" y="161958"/>
                      <a:pt x="22739" y="161030"/>
                    </a:cubicBezTo>
                    <a:cubicBezTo>
                      <a:pt x="22739" y="161030"/>
                      <a:pt x="21347" y="160566"/>
                      <a:pt x="21347" y="159173"/>
                    </a:cubicBezTo>
                    <a:lnTo>
                      <a:pt x="21347" y="150820"/>
                    </a:lnTo>
                    <a:lnTo>
                      <a:pt x="10209" y="150820"/>
                    </a:lnTo>
                    <a:cubicBezTo>
                      <a:pt x="6033" y="150820"/>
                      <a:pt x="2784" y="146644"/>
                      <a:pt x="2784" y="142467"/>
                    </a:cubicBezTo>
                    <a:lnTo>
                      <a:pt x="2784" y="140147"/>
                    </a:lnTo>
                    <a:cubicBezTo>
                      <a:pt x="2784" y="136898"/>
                      <a:pt x="4641" y="133186"/>
                      <a:pt x="8353" y="132722"/>
                    </a:cubicBezTo>
                    <a:lnTo>
                      <a:pt x="0" y="0"/>
                    </a:lnTo>
                    <a:lnTo>
                      <a:pt x="6497"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4" name="Google Shape;814;p33"/>
              <p:cNvSpPr/>
              <p:nvPr/>
            </p:nvSpPr>
            <p:spPr>
              <a:xfrm>
                <a:off x="-1539205" y="8377903"/>
                <a:ext cx="354079" cy="613954"/>
              </a:xfrm>
              <a:custGeom>
                <a:avLst/>
                <a:gdLst/>
                <a:ahLst/>
                <a:cxnLst/>
                <a:rect l="l" t="t" r="r" b="b"/>
                <a:pathLst>
                  <a:path w="354079" h="613954" extrusionOk="0">
                    <a:moveTo>
                      <a:pt x="0" y="48263"/>
                    </a:moveTo>
                    <a:lnTo>
                      <a:pt x="0" y="72858"/>
                    </a:lnTo>
                    <a:lnTo>
                      <a:pt x="91420" y="72858"/>
                    </a:lnTo>
                    <a:lnTo>
                      <a:pt x="93277" y="613955"/>
                    </a:lnTo>
                    <a:lnTo>
                      <a:pt x="168919" y="613955"/>
                    </a:lnTo>
                    <a:lnTo>
                      <a:pt x="167527" y="84459"/>
                    </a:lnTo>
                    <a:lnTo>
                      <a:pt x="179128" y="84459"/>
                    </a:lnTo>
                    <a:lnTo>
                      <a:pt x="179128" y="70073"/>
                    </a:lnTo>
                    <a:lnTo>
                      <a:pt x="354080" y="70073"/>
                    </a:lnTo>
                    <a:lnTo>
                      <a:pt x="354080" y="47334"/>
                    </a:lnTo>
                    <a:lnTo>
                      <a:pt x="113231" y="0"/>
                    </a:lnTo>
                    <a:lnTo>
                      <a:pt x="0" y="48263"/>
                    </a:lnTo>
                    <a:close/>
                    <a:moveTo>
                      <a:pt x="117408" y="22275"/>
                    </a:moveTo>
                    <a:lnTo>
                      <a:pt x="60328" y="34341"/>
                    </a:lnTo>
                    <a:lnTo>
                      <a:pt x="111839" y="12530"/>
                    </a:lnTo>
                    <a:lnTo>
                      <a:pt x="117408" y="22275"/>
                    </a:lnTo>
                    <a:close/>
                    <a:moveTo>
                      <a:pt x="153605" y="444572"/>
                    </a:moveTo>
                    <a:lnTo>
                      <a:pt x="133650" y="424617"/>
                    </a:lnTo>
                    <a:lnTo>
                      <a:pt x="153605" y="404663"/>
                    </a:lnTo>
                    <a:lnTo>
                      <a:pt x="153605" y="444572"/>
                    </a:lnTo>
                    <a:close/>
                    <a:moveTo>
                      <a:pt x="154533" y="510469"/>
                    </a:moveTo>
                    <a:lnTo>
                      <a:pt x="154533" y="548058"/>
                    </a:lnTo>
                    <a:lnTo>
                      <a:pt x="134578" y="528103"/>
                    </a:lnTo>
                    <a:lnTo>
                      <a:pt x="152213" y="510005"/>
                    </a:lnTo>
                    <a:lnTo>
                      <a:pt x="154533" y="510005"/>
                    </a:lnTo>
                    <a:close/>
                    <a:moveTo>
                      <a:pt x="148964" y="498403"/>
                    </a:moveTo>
                    <a:lnTo>
                      <a:pt x="153605" y="498403"/>
                    </a:lnTo>
                    <a:lnTo>
                      <a:pt x="153605" y="502580"/>
                    </a:lnTo>
                    <a:lnTo>
                      <a:pt x="148964" y="498403"/>
                    </a:lnTo>
                    <a:close/>
                    <a:moveTo>
                      <a:pt x="131794" y="525783"/>
                    </a:moveTo>
                    <a:lnTo>
                      <a:pt x="116480" y="510469"/>
                    </a:lnTo>
                    <a:lnTo>
                      <a:pt x="146644" y="510469"/>
                    </a:lnTo>
                    <a:lnTo>
                      <a:pt x="131794" y="525783"/>
                    </a:lnTo>
                    <a:close/>
                    <a:moveTo>
                      <a:pt x="114623" y="509077"/>
                    </a:moveTo>
                    <a:lnTo>
                      <a:pt x="112767" y="506292"/>
                    </a:lnTo>
                    <a:lnTo>
                      <a:pt x="121584" y="497939"/>
                    </a:lnTo>
                    <a:lnTo>
                      <a:pt x="143395" y="497939"/>
                    </a:lnTo>
                    <a:lnTo>
                      <a:pt x="151748" y="505364"/>
                    </a:lnTo>
                    <a:lnTo>
                      <a:pt x="148964" y="509077"/>
                    </a:lnTo>
                    <a:lnTo>
                      <a:pt x="114623" y="509077"/>
                    </a:lnTo>
                    <a:close/>
                    <a:moveTo>
                      <a:pt x="124833" y="494691"/>
                    </a:moveTo>
                    <a:lnTo>
                      <a:pt x="132258" y="487730"/>
                    </a:lnTo>
                    <a:lnTo>
                      <a:pt x="139219" y="494691"/>
                    </a:lnTo>
                    <a:lnTo>
                      <a:pt x="124833" y="494691"/>
                    </a:lnTo>
                    <a:close/>
                    <a:moveTo>
                      <a:pt x="135042" y="484945"/>
                    </a:moveTo>
                    <a:lnTo>
                      <a:pt x="153605" y="468703"/>
                    </a:lnTo>
                    <a:lnTo>
                      <a:pt x="153605" y="494691"/>
                    </a:lnTo>
                    <a:lnTo>
                      <a:pt x="144787" y="494691"/>
                    </a:lnTo>
                    <a:lnTo>
                      <a:pt x="135042" y="484945"/>
                    </a:lnTo>
                    <a:close/>
                    <a:moveTo>
                      <a:pt x="154533" y="605602"/>
                    </a:moveTo>
                    <a:lnTo>
                      <a:pt x="135970" y="589359"/>
                    </a:lnTo>
                    <a:lnTo>
                      <a:pt x="154533" y="572189"/>
                    </a:lnTo>
                    <a:lnTo>
                      <a:pt x="154533" y="605602"/>
                    </a:lnTo>
                    <a:close/>
                    <a:moveTo>
                      <a:pt x="153605" y="380995"/>
                    </a:moveTo>
                    <a:lnTo>
                      <a:pt x="132258" y="362433"/>
                    </a:lnTo>
                    <a:lnTo>
                      <a:pt x="144787" y="350367"/>
                    </a:lnTo>
                    <a:lnTo>
                      <a:pt x="153605" y="350367"/>
                    </a:lnTo>
                    <a:lnTo>
                      <a:pt x="153605" y="380995"/>
                    </a:lnTo>
                    <a:close/>
                    <a:moveTo>
                      <a:pt x="129938" y="359648"/>
                    </a:moveTo>
                    <a:lnTo>
                      <a:pt x="119728" y="349903"/>
                    </a:lnTo>
                    <a:lnTo>
                      <a:pt x="140147" y="349903"/>
                    </a:lnTo>
                    <a:lnTo>
                      <a:pt x="129938" y="359648"/>
                    </a:lnTo>
                    <a:close/>
                    <a:moveTo>
                      <a:pt x="109983" y="348511"/>
                    </a:moveTo>
                    <a:lnTo>
                      <a:pt x="132722" y="327164"/>
                    </a:lnTo>
                    <a:lnTo>
                      <a:pt x="154069" y="346191"/>
                    </a:lnTo>
                    <a:lnTo>
                      <a:pt x="154069" y="348511"/>
                    </a:lnTo>
                    <a:lnTo>
                      <a:pt x="109983" y="348511"/>
                    </a:lnTo>
                    <a:close/>
                    <a:moveTo>
                      <a:pt x="107662" y="75642"/>
                    </a:moveTo>
                    <a:lnTo>
                      <a:pt x="149428" y="75642"/>
                    </a:lnTo>
                    <a:lnTo>
                      <a:pt x="129009" y="95597"/>
                    </a:lnTo>
                    <a:lnTo>
                      <a:pt x="107662" y="75642"/>
                    </a:lnTo>
                    <a:close/>
                    <a:moveTo>
                      <a:pt x="127153" y="97917"/>
                    </a:moveTo>
                    <a:lnTo>
                      <a:pt x="105806" y="118336"/>
                    </a:lnTo>
                    <a:lnTo>
                      <a:pt x="105806" y="78427"/>
                    </a:lnTo>
                    <a:lnTo>
                      <a:pt x="127153" y="97917"/>
                    </a:lnTo>
                    <a:close/>
                    <a:moveTo>
                      <a:pt x="152213" y="77498"/>
                    </a:moveTo>
                    <a:lnTo>
                      <a:pt x="152213" y="117408"/>
                    </a:lnTo>
                    <a:lnTo>
                      <a:pt x="131794" y="98381"/>
                    </a:lnTo>
                    <a:lnTo>
                      <a:pt x="152213" y="77498"/>
                    </a:lnTo>
                    <a:close/>
                    <a:moveTo>
                      <a:pt x="152213" y="122048"/>
                    </a:moveTo>
                    <a:lnTo>
                      <a:pt x="152213" y="126689"/>
                    </a:lnTo>
                    <a:lnTo>
                      <a:pt x="105342" y="126689"/>
                    </a:lnTo>
                    <a:lnTo>
                      <a:pt x="105342" y="123905"/>
                    </a:lnTo>
                    <a:lnTo>
                      <a:pt x="129473" y="100702"/>
                    </a:lnTo>
                    <a:lnTo>
                      <a:pt x="152213" y="122048"/>
                    </a:lnTo>
                    <a:close/>
                    <a:moveTo>
                      <a:pt x="152213" y="130402"/>
                    </a:moveTo>
                    <a:lnTo>
                      <a:pt x="152213" y="135042"/>
                    </a:lnTo>
                    <a:lnTo>
                      <a:pt x="130402" y="157781"/>
                    </a:lnTo>
                    <a:lnTo>
                      <a:pt x="105806" y="133186"/>
                    </a:lnTo>
                    <a:lnTo>
                      <a:pt x="105806" y="130402"/>
                    </a:lnTo>
                    <a:lnTo>
                      <a:pt x="152213" y="130402"/>
                    </a:lnTo>
                    <a:close/>
                    <a:moveTo>
                      <a:pt x="127617" y="160566"/>
                    </a:moveTo>
                    <a:lnTo>
                      <a:pt x="105806" y="183305"/>
                    </a:lnTo>
                    <a:lnTo>
                      <a:pt x="105806" y="138755"/>
                    </a:lnTo>
                    <a:lnTo>
                      <a:pt x="127617" y="160566"/>
                    </a:lnTo>
                    <a:close/>
                    <a:moveTo>
                      <a:pt x="152213" y="140611"/>
                    </a:moveTo>
                    <a:lnTo>
                      <a:pt x="152213" y="180520"/>
                    </a:lnTo>
                    <a:lnTo>
                      <a:pt x="133186" y="160566"/>
                    </a:lnTo>
                    <a:lnTo>
                      <a:pt x="152213" y="140611"/>
                    </a:lnTo>
                    <a:close/>
                    <a:moveTo>
                      <a:pt x="152213" y="186089"/>
                    </a:moveTo>
                    <a:lnTo>
                      <a:pt x="152213" y="190730"/>
                    </a:lnTo>
                    <a:lnTo>
                      <a:pt x="105342" y="189802"/>
                    </a:lnTo>
                    <a:lnTo>
                      <a:pt x="105342" y="188409"/>
                    </a:lnTo>
                    <a:lnTo>
                      <a:pt x="129938" y="162886"/>
                    </a:lnTo>
                    <a:lnTo>
                      <a:pt x="152213" y="186089"/>
                    </a:lnTo>
                    <a:close/>
                    <a:moveTo>
                      <a:pt x="152213" y="194442"/>
                    </a:moveTo>
                    <a:lnTo>
                      <a:pt x="152213" y="200011"/>
                    </a:lnTo>
                    <a:lnTo>
                      <a:pt x="131794" y="219037"/>
                    </a:lnTo>
                    <a:lnTo>
                      <a:pt x="105806" y="194906"/>
                    </a:lnTo>
                    <a:lnTo>
                      <a:pt x="105806" y="193514"/>
                    </a:lnTo>
                    <a:lnTo>
                      <a:pt x="152213" y="194442"/>
                    </a:lnTo>
                    <a:close/>
                    <a:moveTo>
                      <a:pt x="142931" y="233888"/>
                    </a:moveTo>
                    <a:lnTo>
                      <a:pt x="151284" y="241313"/>
                    </a:lnTo>
                    <a:lnTo>
                      <a:pt x="148036" y="245025"/>
                    </a:lnTo>
                    <a:lnTo>
                      <a:pt x="114623" y="245025"/>
                    </a:lnTo>
                    <a:lnTo>
                      <a:pt x="112767" y="242241"/>
                    </a:lnTo>
                    <a:lnTo>
                      <a:pt x="121584" y="233888"/>
                    </a:lnTo>
                    <a:lnTo>
                      <a:pt x="142931" y="233888"/>
                    </a:lnTo>
                    <a:close/>
                    <a:moveTo>
                      <a:pt x="124369" y="230639"/>
                    </a:moveTo>
                    <a:lnTo>
                      <a:pt x="131794" y="223678"/>
                    </a:lnTo>
                    <a:lnTo>
                      <a:pt x="138755" y="230639"/>
                    </a:lnTo>
                    <a:lnTo>
                      <a:pt x="124369" y="230639"/>
                    </a:lnTo>
                    <a:close/>
                    <a:moveTo>
                      <a:pt x="146180" y="246417"/>
                    </a:moveTo>
                    <a:lnTo>
                      <a:pt x="130866" y="262195"/>
                    </a:lnTo>
                    <a:lnTo>
                      <a:pt x="115552" y="246417"/>
                    </a:lnTo>
                    <a:lnTo>
                      <a:pt x="146180" y="246417"/>
                    </a:lnTo>
                    <a:close/>
                    <a:moveTo>
                      <a:pt x="128545" y="264052"/>
                    </a:moveTo>
                    <a:lnTo>
                      <a:pt x="106734" y="287255"/>
                    </a:lnTo>
                    <a:lnTo>
                      <a:pt x="106734" y="245953"/>
                    </a:lnTo>
                    <a:lnTo>
                      <a:pt x="110911" y="245953"/>
                    </a:lnTo>
                    <a:lnTo>
                      <a:pt x="128545" y="264052"/>
                    </a:lnTo>
                    <a:close/>
                    <a:moveTo>
                      <a:pt x="109055" y="245025"/>
                    </a:moveTo>
                    <a:lnTo>
                      <a:pt x="109055" y="245025"/>
                    </a:lnTo>
                    <a:lnTo>
                      <a:pt x="109055" y="245025"/>
                    </a:lnTo>
                    <a:lnTo>
                      <a:pt x="109055" y="245025"/>
                    </a:lnTo>
                    <a:close/>
                    <a:moveTo>
                      <a:pt x="106270" y="242241"/>
                    </a:moveTo>
                    <a:lnTo>
                      <a:pt x="106270" y="242241"/>
                    </a:lnTo>
                    <a:lnTo>
                      <a:pt x="106270" y="242241"/>
                    </a:lnTo>
                    <a:lnTo>
                      <a:pt x="106270" y="242241"/>
                    </a:lnTo>
                    <a:close/>
                    <a:moveTo>
                      <a:pt x="106270" y="236672"/>
                    </a:moveTo>
                    <a:lnTo>
                      <a:pt x="106270" y="233888"/>
                    </a:lnTo>
                    <a:lnTo>
                      <a:pt x="115087" y="233888"/>
                    </a:lnTo>
                    <a:lnTo>
                      <a:pt x="109055" y="239456"/>
                    </a:lnTo>
                    <a:lnTo>
                      <a:pt x="106270" y="236672"/>
                    </a:lnTo>
                    <a:close/>
                    <a:moveTo>
                      <a:pt x="106270" y="230639"/>
                    </a:moveTo>
                    <a:lnTo>
                      <a:pt x="106270" y="229247"/>
                    </a:lnTo>
                    <a:lnTo>
                      <a:pt x="105342" y="229247"/>
                    </a:lnTo>
                    <a:lnTo>
                      <a:pt x="105342" y="199547"/>
                    </a:lnTo>
                    <a:lnTo>
                      <a:pt x="128545" y="220894"/>
                    </a:lnTo>
                    <a:lnTo>
                      <a:pt x="118336" y="230639"/>
                    </a:lnTo>
                    <a:lnTo>
                      <a:pt x="106270" y="230639"/>
                    </a:lnTo>
                    <a:close/>
                    <a:moveTo>
                      <a:pt x="152213" y="204652"/>
                    </a:moveTo>
                    <a:lnTo>
                      <a:pt x="152213" y="230639"/>
                    </a:lnTo>
                    <a:lnTo>
                      <a:pt x="143859" y="230639"/>
                    </a:lnTo>
                    <a:lnTo>
                      <a:pt x="134114" y="220894"/>
                    </a:lnTo>
                    <a:lnTo>
                      <a:pt x="152213" y="204652"/>
                    </a:lnTo>
                    <a:close/>
                    <a:moveTo>
                      <a:pt x="152213" y="233888"/>
                    </a:moveTo>
                    <a:lnTo>
                      <a:pt x="152213" y="238064"/>
                    </a:lnTo>
                    <a:lnTo>
                      <a:pt x="148036" y="233888"/>
                    </a:lnTo>
                    <a:lnTo>
                      <a:pt x="152213" y="233888"/>
                    </a:lnTo>
                    <a:close/>
                    <a:moveTo>
                      <a:pt x="153605" y="246417"/>
                    </a:moveTo>
                    <a:lnTo>
                      <a:pt x="153605" y="284006"/>
                    </a:lnTo>
                    <a:lnTo>
                      <a:pt x="133650" y="264052"/>
                    </a:lnTo>
                    <a:lnTo>
                      <a:pt x="151284" y="245953"/>
                    </a:lnTo>
                    <a:lnTo>
                      <a:pt x="153605" y="245953"/>
                    </a:lnTo>
                    <a:close/>
                    <a:moveTo>
                      <a:pt x="153605" y="289575"/>
                    </a:moveTo>
                    <a:lnTo>
                      <a:pt x="153605" y="294216"/>
                    </a:lnTo>
                    <a:lnTo>
                      <a:pt x="106270" y="293288"/>
                    </a:lnTo>
                    <a:lnTo>
                      <a:pt x="106270" y="291895"/>
                    </a:lnTo>
                    <a:lnTo>
                      <a:pt x="130866" y="266372"/>
                    </a:lnTo>
                    <a:lnTo>
                      <a:pt x="153605" y="289575"/>
                    </a:lnTo>
                    <a:close/>
                    <a:moveTo>
                      <a:pt x="153605" y="298392"/>
                    </a:moveTo>
                    <a:lnTo>
                      <a:pt x="153605" y="303033"/>
                    </a:lnTo>
                    <a:lnTo>
                      <a:pt x="132258" y="322059"/>
                    </a:lnTo>
                    <a:lnTo>
                      <a:pt x="106270" y="297928"/>
                    </a:lnTo>
                    <a:lnTo>
                      <a:pt x="106270" y="297464"/>
                    </a:lnTo>
                    <a:lnTo>
                      <a:pt x="153605" y="298392"/>
                    </a:lnTo>
                    <a:close/>
                    <a:moveTo>
                      <a:pt x="153605" y="308138"/>
                    </a:moveTo>
                    <a:lnTo>
                      <a:pt x="153605" y="341550"/>
                    </a:lnTo>
                    <a:lnTo>
                      <a:pt x="135042" y="325308"/>
                    </a:lnTo>
                    <a:lnTo>
                      <a:pt x="153605" y="308138"/>
                    </a:lnTo>
                    <a:close/>
                    <a:moveTo>
                      <a:pt x="106270" y="346655"/>
                    </a:moveTo>
                    <a:lnTo>
                      <a:pt x="106270" y="303497"/>
                    </a:lnTo>
                    <a:lnTo>
                      <a:pt x="129473" y="325308"/>
                    </a:lnTo>
                    <a:lnTo>
                      <a:pt x="106270" y="346655"/>
                    </a:lnTo>
                    <a:close/>
                    <a:moveTo>
                      <a:pt x="103486" y="38517"/>
                    </a:moveTo>
                    <a:lnTo>
                      <a:pt x="156389" y="61256"/>
                    </a:lnTo>
                    <a:lnTo>
                      <a:pt x="103486" y="61256"/>
                    </a:lnTo>
                    <a:lnTo>
                      <a:pt x="103486" y="38517"/>
                    </a:lnTo>
                    <a:close/>
                    <a:moveTo>
                      <a:pt x="106270" y="35733"/>
                    </a:moveTo>
                    <a:lnTo>
                      <a:pt x="126689" y="31556"/>
                    </a:lnTo>
                    <a:lnTo>
                      <a:pt x="162886" y="35733"/>
                    </a:lnTo>
                    <a:lnTo>
                      <a:pt x="162886" y="59864"/>
                    </a:lnTo>
                    <a:lnTo>
                      <a:pt x="106270" y="35733"/>
                    </a:lnTo>
                    <a:close/>
                    <a:moveTo>
                      <a:pt x="208828" y="29700"/>
                    </a:moveTo>
                    <a:lnTo>
                      <a:pt x="129938" y="20883"/>
                    </a:lnTo>
                    <a:lnTo>
                      <a:pt x="125761" y="13922"/>
                    </a:lnTo>
                    <a:lnTo>
                      <a:pt x="208828" y="29700"/>
                    </a:lnTo>
                    <a:close/>
                    <a:moveTo>
                      <a:pt x="167527" y="62648"/>
                    </a:moveTo>
                    <a:lnTo>
                      <a:pt x="167527" y="61256"/>
                    </a:lnTo>
                    <a:lnTo>
                      <a:pt x="167063" y="61256"/>
                    </a:lnTo>
                    <a:lnTo>
                      <a:pt x="167063" y="36661"/>
                    </a:lnTo>
                    <a:lnTo>
                      <a:pt x="343406" y="56616"/>
                    </a:lnTo>
                    <a:lnTo>
                      <a:pt x="343406" y="62648"/>
                    </a:lnTo>
                    <a:lnTo>
                      <a:pt x="167527" y="62648"/>
                    </a:lnTo>
                    <a:close/>
                    <a:moveTo>
                      <a:pt x="110447" y="612563"/>
                    </a:moveTo>
                    <a:lnTo>
                      <a:pt x="133186" y="591216"/>
                    </a:lnTo>
                    <a:lnTo>
                      <a:pt x="154533" y="610242"/>
                    </a:lnTo>
                    <a:lnTo>
                      <a:pt x="154533" y="612563"/>
                    </a:lnTo>
                    <a:lnTo>
                      <a:pt x="110447" y="612563"/>
                    </a:lnTo>
                    <a:close/>
                    <a:moveTo>
                      <a:pt x="107198" y="567548"/>
                    </a:moveTo>
                    <a:lnTo>
                      <a:pt x="130402" y="589359"/>
                    </a:lnTo>
                    <a:lnTo>
                      <a:pt x="107198" y="610706"/>
                    </a:lnTo>
                    <a:lnTo>
                      <a:pt x="107198" y="567548"/>
                    </a:lnTo>
                    <a:close/>
                    <a:moveTo>
                      <a:pt x="107198" y="561052"/>
                    </a:moveTo>
                    <a:lnTo>
                      <a:pt x="154533" y="561980"/>
                    </a:lnTo>
                    <a:lnTo>
                      <a:pt x="154533" y="567548"/>
                    </a:lnTo>
                    <a:lnTo>
                      <a:pt x="133186" y="586575"/>
                    </a:lnTo>
                    <a:lnTo>
                      <a:pt x="107198" y="562444"/>
                    </a:lnTo>
                    <a:lnTo>
                      <a:pt x="107198" y="561052"/>
                    </a:lnTo>
                    <a:close/>
                    <a:moveTo>
                      <a:pt x="107198" y="556411"/>
                    </a:moveTo>
                    <a:lnTo>
                      <a:pt x="131794" y="530888"/>
                    </a:lnTo>
                    <a:lnTo>
                      <a:pt x="154533" y="553627"/>
                    </a:lnTo>
                    <a:lnTo>
                      <a:pt x="154533" y="558267"/>
                    </a:lnTo>
                    <a:lnTo>
                      <a:pt x="107198" y="557339"/>
                    </a:lnTo>
                    <a:lnTo>
                      <a:pt x="107198" y="556411"/>
                    </a:lnTo>
                    <a:close/>
                    <a:moveTo>
                      <a:pt x="107198" y="510469"/>
                    </a:moveTo>
                    <a:lnTo>
                      <a:pt x="111375" y="510469"/>
                    </a:lnTo>
                    <a:lnTo>
                      <a:pt x="129009" y="528567"/>
                    </a:lnTo>
                    <a:lnTo>
                      <a:pt x="107198" y="551306"/>
                    </a:lnTo>
                    <a:lnTo>
                      <a:pt x="107198" y="510469"/>
                    </a:lnTo>
                    <a:close/>
                    <a:moveTo>
                      <a:pt x="109983" y="509077"/>
                    </a:moveTo>
                    <a:lnTo>
                      <a:pt x="109983" y="509077"/>
                    </a:lnTo>
                    <a:lnTo>
                      <a:pt x="109983" y="509077"/>
                    </a:lnTo>
                    <a:lnTo>
                      <a:pt x="109983" y="509077"/>
                    </a:lnTo>
                    <a:close/>
                    <a:moveTo>
                      <a:pt x="107198" y="506292"/>
                    </a:moveTo>
                    <a:lnTo>
                      <a:pt x="107198" y="506292"/>
                    </a:lnTo>
                    <a:lnTo>
                      <a:pt x="107198" y="506292"/>
                    </a:lnTo>
                    <a:lnTo>
                      <a:pt x="107198" y="506292"/>
                    </a:lnTo>
                    <a:close/>
                    <a:moveTo>
                      <a:pt x="107198" y="498403"/>
                    </a:moveTo>
                    <a:lnTo>
                      <a:pt x="116016" y="498403"/>
                    </a:lnTo>
                    <a:lnTo>
                      <a:pt x="109983" y="503508"/>
                    </a:lnTo>
                    <a:lnTo>
                      <a:pt x="107198" y="500723"/>
                    </a:lnTo>
                    <a:lnTo>
                      <a:pt x="107198" y="498403"/>
                    </a:lnTo>
                    <a:close/>
                    <a:moveTo>
                      <a:pt x="106270" y="463598"/>
                    </a:moveTo>
                    <a:lnTo>
                      <a:pt x="129473" y="484945"/>
                    </a:lnTo>
                    <a:lnTo>
                      <a:pt x="119728" y="494691"/>
                    </a:lnTo>
                    <a:lnTo>
                      <a:pt x="106734" y="494691"/>
                    </a:lnTo>
                    <a:lnTo>
                      <a:pt x="106734" y="493298"/>
                    </a:lnTo>
                    <a:lnTo>
                      <a:pt x="106270" y="493298"/>
                    </a:lnTo>
                    <a:lnTo>
                      <a:pt x="106270" y="463598"/>
                    </a:lnTo>
                    <a:close/>
                    <a:moveTo>
                      <a:pt x="106270" y="457566"/>
                    </a:moveTo>
                    <a:lnTo>
                      <a:pt x="153605" y="458494"/>
                    </a:lnTo>
                    <a:lnTo>
                      <a:pt x="153605" y="463134"/>
                    </a:lnTo>
                    <a:lnTo>
                      <a:pt x="132258" y="483089"/>
                    </a:lnTo>
                    <a:lnTo>
                      <a:pt x="106270" y="458958"/>
                    </a:lnTo>
                    <a:lnTo>
                      <a:pt x="106270" y="457566"/>
                    </a:lnTo>
                    <a:close/>
                    <a:moveTo>
                      <a:pt x="106270" y="452925"/>
                    </a:moveTo>
                    <a:lnTo>
                      <a:pt x="130866" y="427402"/>
                    </a:lnTo>
                    <a:lnTo>
                      <a:pt x="153605" y="449213"/>
                    </a:lnTo>
                    <a:lnTo>
                      <a:pt x="153605" y="454781"/>
                    </a:lnTo>
                    <a:lnTo>
                      <a:pt x="106270" y="453853"/>
                    </a:lnTo>
                    <a:lnTo>
                      <a:pt x="106270" y="452925"/>
                    </a:lnTo>
                    <a:close/>
                    <a:moveTo>
                      <a:pt x="106270" y="402806"/>
                    </a:moveTo>
                    <a:lnTo>
                      <a:pt x="128081" y="424617"/>
                    </a:lnTo>
                    <a:lnTo>
                      <a:pt x="106270" y="447356"/>
                    </a:lnTo>
                    <a:lnTo>
                      <a:pt x="106270" y="402806"/>
                    </a:lnTo>
                    <a:close/>
                    <a:moveTo>
                      <a:pt x="106270" y="394453"/>
                    </a:moveTo>
                    <a:lnTo>
                      <a:pt x="153605" y="394453"/>
                    </a:lnTo>
                    <a:lnTo>
                      <a:pt x="153605" y="399094"/>
                    </a:lnTo>
                    <a:lnTo>
                      <a:pt x="130866" y="421833"/>
                    </a:lnTo>
                    <a:lnTo>
                      <a:pt x="106270" y="397238"/>
                    </a:lnTo>
                    <a:lnTo>
                      <a:pt x="106270" y="394453"/>
                    </a:lnTo>
                    <a:close/>
                    <a:moveTo>
                      <a:pt x="106270" y="387492"/>
                    </a:moveTo>
                    <a:lnTo>
                      <a:pt x="130402" y="364289"/>
                    </a:lnTo>
                    <a:lnTo>
                      <a:pt x="153605" y="386100"/>
                    </a:lnTo>
                    <a:lnTo>
                      <a:pt x="153605" y="390277"/>
                    </a:lnTo>
                    <a:lnTo>
                      <a:pt x="106270" y="390277"/>
                    </a:lnTo>
                    <a:lnTo>
                      <a:pt x="106270" y="387492"/>
                    </a:lnTo>
                    <a:close/>
                    <a:moveTo>
                      <a:pt x="106270" y="349903"/>
                    </a:moveTo>
                    <a:lnTo>
                      <a:pt x="113695" y="349903"/>
                    </a:lnTo>
                    <a:lnTo>
                      <a:pt x="127617" y="361969"/>
                    </a:lnTo>
                    <a:lnTo>
                      <a:pt x="106270" y="382387"/>
                    </a:lnTo>
                    <a:lnTo>
                      <a:pt x="106270" y="349903"/>
                    </a:lnTo>
                    <a:close/>
                    <a:moveTo>
                      <a:pt x="11137" y="56152"/>
                    </a:moveTo>
                    <a:lnTo>
                      <a:pt x="92813" y="38517"/>
                    </a:lnTo>
                    <a:lnTo>
                      <a:pt x="92813" y="61256"/>
                    </a:lnTo>
                    <a:lnTo>
                      <a:pt x="90956" y="61256"/>
                    </a:lnTo>
                    <a:lnTo>
                      <a:pt x="90956" y="62648"/>
                    </a:lnTo>
                    <a:lnTo>
                      <a:pt x="11137" y="62648"/>
                    </a:lnTo>
                    <a:lnTo>
                      <a:pt x="11137" y="56152"/>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815" name="Google Shape;815;p33"/>
            <p:cNvGrpSpPr/>
            <p:nvPr/>
          </p:nvGrpSpPr>
          <p:grpSpPr>
            <a:xfrm>
              <a:off x="-1360077" y="8717597"/>
              <a:ext cx="251985" cy="272404"/>
              <a:chOff x="-1360077" y="8717597"/>
              <a:chExt cx="251985" cy="272404"/>
            </a:xfrm>
            <a:grpFill/>
          </p:grpSpPr>
          <p:sp>
            <p:nvSpPr>
              <p:cNvPr id="816" name="Google Shape;816;p33"/>
              <p:cNvSpPr/>
              <p:nvPr/>
            </p:nvSpPr>
            <p:spPr>
              <a:xfrm>
                <a:off x="-1282578" y="8740800"/>
                <a:ext cx="86315" cy="8353"/>
              </a:xfrm>
              <a:custGeom>
                <a:avLst/>
                <a:gdLst/>
                <a:ahLst/>
                <a:cxnLst/>
                <a:rect l="l" t="t" r="r" b="b"/>
                <a:pathLst>
                  <a:path w="86315" h="8353" extrusionOk="0">
                    <a:moveTo>
                      <a:pt x="0" y="0"/>
                    </a:moveTo>
                    <a:lnTo>
                      <a:pt x="86316" y="0"/>
                    </a:lnTo>
                    <a:lnTo>
                      <a:pt x="86316" y="8353"/>
                    </a:lnTo>
                    <a:lnTo>
                      <a:pt x="0" y="835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7" name="Google Shape;817;p33"/>
              <p:cNvSpPr/>
              <p:nvPr/>
            </p:nvSpPr>
            <p:spPr>
              <a:xfrm>
                <a:off x="-1282578" y="8756578"/>
                <a:ext cx="86315" cy="7424"/>
              </a:xfrm>
              <a:custGeom>
                <a:avLst/>
                <a:gdLst/>
                <a:ahLst/>
                <a:cxnLst/>
                <a:rect l="l" t="t" r="r" b="b"/>
                <a:pathLst>
                  <a:path w="86315" h="7424" extrusionOk="0">
                    <a:moveTo>
                      <a:pt x="2320" y="0"/>
                    </a:moveTo>
                    <a:lnTo>
                      <a:pt x="2320" y="0"/>
                    </a:lnTo>
                    <a:lnTo>
                      <a:pt x="0" y="0"/>
                    </a:lnTo>
                    <a:lnTo>
                      <a:pt x="0" y="7425"/>
                    </a:lnTo>
                    <a:lnTo>
                      <a:pt x="86316" y="7425"/>
                    </a:lnTo>
                    <a:lnTo>
                      <a:pt x="86316" y="0"/>
                    </a:lnTo>
                    <a:lnTo>
                      <a:pt x="84459" y="0"/>
                    </a:lnTo>
                    <a:lnTo>
                      <a:pt x="84459"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8" name="Google Shape;818;p33"/>
              <p:cNvSpPr/>
              <p:nvPr/>
            </p:nvSpPr>
            <p:spPr>
              <a:xfrm>
                <a:off x="-1285363" y="8717597"/>
                <a:ext cx="91420" cy="15778"/>
              </a:xfrm>
              <a:custGeom>
                <a:avLst/>
                <a:gdLst/>
                <a:ahLst/>
                <a:cxnLst/>
                <a:rect l="l" t="t" r="r" b="b"/>
                <a:pathLst>
                  <a:path w="91420" h="15778" extrusionOk="0">
                    <a:moveTo>
                      <a:pt x="0" y="0"/>
                    </a:moveTo>
                    <a:lnTo>
                      <a:pt x="91420" y="0"/>
                    </a:lnTo>
                    <a:lnTo>
                      <a:pt x="91420" y="15778"/>
                    </a:lnTo>
                    <a:lnTo>
                      <a:pt x="0" y="15778"/>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9" name="Google Shape;819;p33"/>
              <p:cNvSpPr/>
              <p:nvPr/>
            </p:nvSpPr>
            <p:spPr>
              <a:xfrm>
                <a:off x="-1344763" y="8771892"/>
                <a:ext cx="217647" cy="190265"/>
              </a:xfrm>
              <a:custGeom>
                <a:avLst/>
                <a:gdLst/>
                <a:ahLst/>
                <a:cxnLst/>
                <a:rect l="l" t="t" r="r" b="b"/>
                <a:pathLst>
                  <a:path w="217647" h="190265" extrusionOk="0">
                    <a:moveTo>
                      <a:pt x="147108" y="0"/>
                    </a:moveTo>
                    <a:lnTo>
                      <a:pt x="63577" y="0"/>
                    </a:lnTo>
                    <a:cubicBezTo>
                      <a:pt x="62648" y="1392"/>
                      <a:pt x="62648" y="2784"/>
                      <a:pt x="62648" y="4177"/>
                    </a:cubicBezTo>
                    <a:cubicBezTo>
                      <a:pt x="51047" y="142931"/>
                      <a:pt x="0" y="190266"/>
                      <a:pt x="0" y="190266"/>
                    </a:cubicBezTo>
                    <a:lnTo>
                      <a:pt x="217645" y="190266"/>
                    </a:lnTo>
                    <a:cubicBezTo>
                      <a:pt x="218109" y="189802"/>
                      <a:pt x="155461" y="152677"/>
                      <a:pt x="147108"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0" name="Google Shape;820;p33"/>
              <p:cNvSpPr/>
              <p:nvPr/>
            </p:nvSpPr>
            <p:spPr>
              <a:xfrm>
                <a:off x="-1360077" y="8967262"/>
                <a:ext cx="251985" cy="22739"/>
              </a:xfrm>
              <a:custGeom>
                <a:avLst/>
                <a:gdLst/>
                <a:ahLst/>
                <a:cxnLst/>
                <a:rect l="l" t="t" r="r" b="b"/>
                <a:pathLst>
                  <a:path w="251985" h="22739" extrusionOk="0">
                    <a:moveTo>
                      <a:pt x="236208" y="0"/>
                    </a:moveTo>
                    <a:lnTo>
                      <a:pt x="15778" y="0"/>
                    </a:lnTo>
                    <a:cubicBezTo>
                      <a:pt x="6961" y="0"/>
                      <a:pt x="0" y="7425"/>
                      <a:pt x="0" y="15778"/>
                    </a:cubicBezTo>
                    <a:lnTo>
                      <a:pt x="0" y="22739"/>
                    </a:lnTo>
                    <a:lnTo>
                      <a:pt x="251986" y="22739"/>
                    </a:lnTo>
                    <a:lnTo>
                      <a:pt x="251986" y="15778"/>
                    </a:lnTo>
                    <a:cubicBezTo>
                      <a:pt x="251986" y="7425"/>
                      <a:pt x="245025" y="0"/>
                      <a:pt x="236208"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821" name="Google Shape;821;p33"/>
            <p:cNvGrpSpPr/>
            <p:nvPr/>
          </p:nvGrpSpPr>
          <p:grpSpPr>
            <a:xfrm>
              <a:off x="-1586539" y="8566776"/>
              <a:ext cx="492834" cy="456174"/>
              <a:chOff x="-1586539" y="8566776"/>
              <a:chExt cx="492834" cy="456174"/>
            </a:xfrm>
            <a:grpFill/>
          </p:grpSpPr>
          <p:sp>
            <p:nvSpPr>
              <p:cNvPr id="822" name="Google Shape;822;p33"/>
              <p:cNvSpPr/>
              <p:nvPr/>
            </p:nvSpPr>
            <p:spPr>
              <a:xfrm>
                <a:off x="-1586539" y="8963086"/>
                <a:ext cx="492834" cy="59864"/>
              </a:xfrm>
              <a:custGeom>
                <a:avLst/>
                <a:gdLst/>
                <a:ahLst/>
                <a:cxnLst/>
                <a:rect l="l" t="t" r="r" b="b"/>
                <a:pathLst>
                  <a:path w="492834" h="59864" extrusionOk="0">
                    <a:moveTo>
                      <a:pt x="129473" y="33412"/>
                    </a:moveTo>
                    <a:lnTo>
                      <a:pt x="129473" y="0"/>
                    </a:lnTo>
                    <a:lnTo>
                      <a:pt x="0" y="0"/>
                    </a:lnTo>
                    <a:lnTo>
                      <a:pt x="0" y="59864"/>
                    </a:lnTo>
                    <a:lnTo>
                      <a:pt x="492834" y="59864"/>
                    </a:lnTo>
                    <a:lnTo>
                      <a:pt x="492834" y="33412"/>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823" name="Google Shape;823;p33"/>
              <p:cNvGrpSpPr/>
              <p:nvPr/>
            </p:nvGrpSpPr>
            <p:grpSpPr>
              <a:xfrm>
                <a:off x="-1505328" y="8566776"/>
                <a:ext cx="36196" cy="394453"/>
                <a:chOff x="-1505328" y="8566776"/>
                <a:chExt cx="36196" cy="394453"/>
              </a:xfrm>
              <a:grpFill/>
            </p:grpSpPr>
            <p:sp>
              <p:nvSpPr>
                <p:cNvPr id="824" name="Google Shape;824;p33"/>
                <p:cNvSpPr/>
                <p:nvPr/>
              </p:nvSpPr>
              <p:spPr>
                <a:xfrm>
                  <a:off x="-1500224" y="8628497"/>
                  <a:ext cx="26451" cy="332732"/>
                </a:xfrm>
                <a:custGeom>
                  <a:avLst/>
                  <a:gdLst/>
                  <a:ahLst/>
                  <a:cxnLst/>
                  <a:rect l="l" t="t" r="r" b="b"/>
                  <a:pathLst>
                    <a:path w="26451" h="332732" extrusionOk="0">
                      <a:moveTo>
                        <a:pt x="6961" y="332733"/>
                      </a:moveTo>
                      <a:lnTo>
                        <a:pt x="18098" y="332733"/>
                      </a:lnTo>
                      <a:lnTo>
                        <a:pt x="26452" y="0"/>
                      </a:lnTo>
                      <a:lnTo>
                        <a:pt x="0"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5" name="Google Shape;825;p33"/>
                <p:cNvSpPr/>
                <p:nvPr/>
              </p:nvSpPr>
              <p:spPr>
                <a:xfrm>
                  <a:off x="-1501616" y="8607150"/>
                  <a:ext cx="28307" cy="19026"/>
                </a:xfrm>
                <a:custGeom>
                  <a:avLst/>
                  <a:gdLst/>
                  <a:ahLst/>
                  <a:cxnLst/>
                  <a:rect l="l" t="t" r="r" b="b"/>
                  <a:pathLst>
                    <a:path w="28307" h="19026" extrusionOk="0">
                      <a:moveTo>
                        <a:pt x="27844" y="0"/>
                      </a:moveTo>
                      <a:lnTo>
                        <a:pt x="1392" y="0"/>
                      </a:lnTo>
                      <a:lnTo>
                        <a:pt x="1392" y="0"/>
                      </a:lnTo>
                      <a:lnTo>
                        <a:pt x="0" y="0"/>
                      </a:lnTo>
                      <a:lnTo>
                        <a:pt x="0" y="19027"/>
                      </a:lnTo>
                      <a:lnTo>
                        <a:pt x="28308" y="19027"/>
                      </a:lnTo>
                      <a:lnTo>
                        <a:pt x="28308" y="0"/>
                      </a:lnTo>
                      <a:lnTo>
                        <a:pt x="27844"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6" name="Google Shape;826;p33"/>
                <p:cNvSpPr/>
                <p:nvPr/>
              </p:nvSpPr>
              <p:spPr>
                <a:xfrm>
                  <a:off x="-1500224" y="8586731"/>
                  <a:ext cx="25987" cy="17634"/>
                </a:xfrm>
                <a:custGeom>
                  <a:avLst/>
                  <a:gdLst/>
                  <a:ahLst/>
                  <a:cxnLst/>
                  <a:rect l="l" t="t" r="r" b="b"/>
                  <a:pathLst>
                    <a:path w="25987" h="17634" extrusionOk="0">
                      <a:moveTo>
                        <a:pt x="0" y="0"/>
                      </a:moveTo>
                      <a:lnTo>
                        <a:pt x="25987" y="0"/>
                      </a:lnTo>
                      <a:lnTo>
                        <a:pt x="25987" y="17634"/>
                      </a:lnTo>
                      <a:lnTo>
                        <a:pt x="0" y="17634"/>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7" name="Google Shape;827;p33"/>
                <p:cNvSpPr/>
                <p:nvPr/>
              </p:nvSpPr>
              <p:spPr>
                <a:xfrm>
                  <a:off x="-1505328" y="8566776"/>
                  <a:ext cx="36196" cy="17170"/>
                </a:xfrm>
                <a:custGeom>
                  <a:avLst/>
                  <a:gdLst/>
                  <a:ahLst/>
                  <a:cxnLst/>
                  <a:rect l="l" t="t" r="r" b="b"/>
                  <a:pathLst>
                    <a:path w="36196" h="17170" extrusionOk="0">
                      <a:moveTo>
                        <a:pt x="31556" y="7889"/>
                      </a:moveTo>
                      <a:lnTo>
                        <a:pt x="31556" y="0"/>
                      </a:lnTo>
                      <a:lnTo>
                        <a:pt x="5105" y="0"/>
                      </a:lnTo>
                      <a:lnTo>
                        <a:pt x="5105" y="7889"/>
                      </a:lnTo>
                      <a:lnTo>
                        <a:pt x="0" y="7889"/>
                      </a:lnTo>
                      <a:lnTo>
                        <a:pt x="0" y="17170"/>
                      </a:lnTo>
                      <a:lnTo>
                        <a:pt x="5105" y="17170"/>
                      </a:lnTo>
                      <a:lnTo>
                        <a:pt x="31556" y="17170"/>
                      </a:lnTo>
                      <a:lnTo>
                        <a:pt x="36197" y="17170"/>
                      </a:lnTo>
                      <a:lnTo>
                        <a:pt x="36197" y="7889"/>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828" name="Google Shape;828;p33"/>
              <p:cNvGrpSpPr/>
              <p:nvPr/>
            </p:nvGrpSpPr>
            <p:grpSpPr>
              <a:xfrm>
                <a:off x="-1575402" y="8638706"/>
                <a:ext cx="37125" cy="322523"/>
                <a:chOff x="-1575402" y="8638706"/>
                <a:chExt cx="37125" cy="322523"/>
              </a:xfrm>
              <a:grpFill/>
            </p:grpSpPr>
            <p:sp>
              <p:nvSpPr>
                <p:cNvPr id="829" name="Google Shape;829;p33"/>
                <p:cNvSpPr/>
                <p:nvPr/>
              </p:nvSpPr>
              <p:spPr>
                <a:xfrm>
                  <a:off x="-1569833" y="8688825"/>
                  <a:ext cx="25987" cy="272404"/>
                </a:xfrm>
                <a:custGeom>
                  <a:avLst/>
                  <a:gdLst/>
                  <a:ahLst/>
                  <a:cxnLst/>
                  <a:rect l="l" t="t" r="r" b="b"/>
                  <a:pathLst>
                    <a:path w="25987" h="272404" extrusionOk="0">
                      <a:moveTo>
                        <a:pt x="6497" y="272405"/>
                      </a:moveTo>
                      <a:lnTo>
                        <a:pt x="17634" y="272405"/>
                      </a:lnTo>
                      <a:lnTo>
                        <a:pt x="25988" y="0"/>
                      </a:lnTo>
                      <a:lnTo>
                        <a:pt x="0"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0" name="Google Shape;830;p33"/>
                <p:cNvSpPr/>
                <p:nvPr/>
              </p:nvSpPr>
              <p:spPr>
                <a:xfrm>
                  <a:off x="-1572153" y="8671655"/>
                  <a:ext cx="29700" cy="14849"/>
                </a:xfrm>
                <a:custGeom>
                  <a:avLst/>
                  <a:gdLst/>
                  <a:ahLst/>
                  <a:cxnLst/>
                  <a:rect l="l" t="t" r="r" b="b"/>
                  <a:pathLst>
                    <a:path w="29700" h="14849" extrusionOk="0">
                      <a:moveTo>
                        <a:pt x="28308" y="0"/>
                      </a:moveTo>
                      <a:lnTo>
                        <a:pt x="2320" y="0"/>
                      </a:lnTo>
                      <a:lnTo>
                        <a:pt x="2320" y="0"/>
                      </a:lnTo>
                      <a:lnTo>
                        <a:pt x="0" y="0"/>
                      </a:lnTo>
                      <a:lnTo>
                        <a:pt x="0" y="14850"/>
                      </a:lnTo>
                      <a:lnTo>
                        <a:pt x="29700" y="14850"/>
                      </a:lnTo>
                      <a:lnTo>
                        <a:pt x="29700" y="0"/>
                      </a:lnTo>
                      <a:lnTo>
                        <a:pt x="28308"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1" name="Google Shape;831;p33"/>
                <p:cNvSpPr/>
                <p:nvPr/>
              </p:nvSpPr>
              <p:spPr>
                <a:xfrm>
                  <a:off x="-1569833" y="8654484"/>
                  <a:ext cx="25987" cy="15314"/>
                </a:xfrm>
                <a:custGeom>
                  <a:avLst/>
                  <a:gdLst/>
                  <a:ahLst/>
                  <a:cxnLst/>
                  <a:rect l="l" t="t" r="r" b="b"/>
                  <a:pathLst>
                    <a:path w="25987" h="15314" extrusionOk="0">
                      <a:moveTo>
                        <a:pt x="0" y="0"/>
                      </a:moveTo>
                      <a:lnTo>
                        <a:pt x="25987" y="0"/>
                      </a:lnTo>
                      <a:lnTo>
                        <a:pt x="25987" y="15314"/>
                      </a:lnTo>
                      <a:lnTo>
                        <a:pt x="0" y="15314"/>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2" name="Google Shape;832;p33"/>
                <p:cNvSpPr/>
                <p:nvPr/>
              </p:nvSpPr>
              <p:spPr>
                <a:xfrm>
                  <a:off x="-1575402" y="8638706"/>
                  <a:ext cx="37125" cy="13457"/>
                </a:xfrm>
                <a:custGeom>
                  <a:avLst/>
                  <a:gdLst/>
                  <a:ahLst/>
                  <a:cxnLst/>
                  <a:rect l="l" t="t" r="r" b="b"/>
                  <a:pathLst>
                    <a:path w="37125" h="13457" extrusionOk="0">
                      <a:moveTo>
                        <a:pt x="31556" y="6033"/>
                      </a:moveTo>
                      <a:lnTo>
                        <a:pt x="31556" y="0"/>
                      </a:lnTo>
                      <a:lnTo>
                        <a:pt x="5569" y="0"/>
                      </a:lnTo>
                      <a:lnTo>
                        <a:pt x="5569" y="6033"/>
                      </a:lnTo>
                      <a:lnTo>
                        <a:pt x="0" y="6033"/>
                      </a:lnTo>
                      <a:lnTo>
                        <a:pt x="0" y="13458"/>
                      </a:lnTo>
                      <a:lnTo>
                        <a:pt x="5569" y="13458"/>
                      </a:lnTo>
                      <a:lnTo>
                        <a:pt x="31556" y="13458"/>
                      </a:lnTo>
                      <a:lnTo>
                        <a:pt x="37125" y="13458"/>
                      </a:lnTo>
                      <a:lnTo>
                        <a:pt x="37125" y="6033"/>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grpSp>
        <p:nvGrpSpPr>
          <p:cNvPr id="833" name="Google Shape;833;p33"/>
          <p:cNvGrpSpPr/>
          <p:nvPr/>
        </p:nvGrpSpPr>
        <p:grpSpPr>
          <a:xfrm>
            <a:off x="2988313" y="392221"/>
            <a:ext cx="468610" cy="361412"/>
            <a:chOff x="-2757570" y="7430189"/>
            <a:chExt cx="568012" cy="438075"/>
          </a:xfrm>
          <a:solidFill>
            <a:srgbClr val="203752"/>
          </a:solidFill>
        </p:grpSpPr>
        <p:grpSp>
          <p:nvGrpSpPr>
            <p:cNvPr id="834" name="Google Shape;834;p33"/>
            <p:cNvGrpSpPr/>
            <p:nvPr/>
          </p:nvGrpSpPr>
          <p:grpSpPr>
            <a:xfrm>
              <a:off x="-2745505" y="7767098"/>
              <a:ext cx="540632" cy="101166"/>
              <a:chOff x="-2745505" y="7767098"/>
              <a:chExt cx="540632" cy="101166"/>
            </a:xfrm>
            <a:grpFill/>
          </p:grpSpPr>
          <p:sp>
            <p:nvSpPr>
              <p:cNvPr id="835" name="Google Shape;835;p33"/>
              <p:cNvSpPr/>
              <p:nvPr/>
            </p:nvSpPr>
            <p:spPr>
              <a:xfrm>
                <a:off x="-2745505" y="7767098"/>
                <a:ext cx="540632" cy="26451"/>
              </a:xfrm>
              <a:custGeom>
                <a:avLst/>
                <a:gdLst/>
                <a:ahLst/>
                <a:cxnLst/>
                <a:rect l="l" t="t" r="r" b="b"/>
                <a:pathLst>
                  <a:path w="540632" h="26451" extrusionOk="0">
                    <a:moveTo>
                      <a:pt x="0" y="0"/>
                    </a:moveTo>
                    <a:lnTo>
                      <a:pt x="540633" y="0"/>
                    </a:lnTo>
                    <a:lnTo>
                      <a:pt x="540633" y="26452"/>
                    </a:lnTo>
                    <a:lnTo>
                      <a:pt x="0" y="26452"/>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6" name="Google Shape;836;p33"/>
              <p:cNvSpPr/>
              <p:nvPr/>
            </p:nvSpPr>
            <p:spPr>
              <a:xfrm>
                <a:off x="-2707452" y="7823250"/>
                <a:ext cx="15778" cy="15778"/>
              </a:xfrm>
              <a:custGeom>
                <a:avLst/>
                <a:gdLst/>
                <a:ahLst/>
                <a:cxnLst/>
                <a:rect l="l" t="t" r="r" b="b"/>
                <a:pathLst>
                  <a:path w="15778" h="15778" extrusionOk="0">
                    <a:moveTo>
                      <a:pt x="7425" y="0"/>
                    </a:moveTo>
                    <a:cubicBezTo>
                      <a:pt x="3248" y="0"/>
                      <a:pt x="0" y="3248"/>
                      <a:pt x="0" y="8353"/>
                    </a:cubicBezTo>
                    <a:cubicBezTo>
                      <a:pt x="0" y="12530"/>
                      <a:pt x="3248" y="15778"/>
                      <a:pt x="7425" y="15778"/>
                    </a:cubicBezTo>
                    <a:cubicBezTo>
                      <a:pt x="12066" y="15778"/>
                      <a:pt x="15778" y="12530"/>
                      <a:pt x="15778" y="8353"/>
                    </a:cubicBezTo>
                    <a:cubicBezTo>
                      <a:pt x="15778" y="3248"/>
                      <a:pt x="12066" y="0"/>
                      <a:pt x="7425"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7" name="Google Shape;837;p33"/>
              <p:cNvSpPr/>
              <p:nvPr/>
            </p:nvSpPr>
            <p:spPr>
              <a:xfrm>
                <a:off x="-2734367" y="7798655"/>
                <a:ext cx="68681" cy="68681"/>
              </a:xfrm>
              <a:custGeom>
                <a:avLst/>
                <a:gdLst/>
                <a:ahLst/>
                <a:cxnLst/>
                <a:rect l="l" t="t" r="r" b="b"/>
                <a:pathLst>
                  <a:path w="68681" h="68681" extrusionOk="0">
                    <a:moveTo>
                      <a:pt x="34341" y="0"/>
                    </a:moveTo>
                    <a:cubicBezTo>
                      <a:pt x="15778" y="0"/>
                      <a:pt x="0" y="15314"/>
                      <a:pt x="0" y="34341"/>
                    </a:cubicBezTo>
                    <a:cubicBezTo>
                      <a:pt x="0" y="52903"/>
                      <a:pt x="15778" y="68681"/>
                      <a:pt x="34341" y="68681"/>
                    </a:cubicBezTo>
                    <a:cubicBezTo>
                      <a:pt x="53831" y="68681"/>
                      <a:pt x="68681" y="52903"/>
                      <a:pt x="68681" y="34341"/>
                    </a:cubicBezTo>
                    <a:cubicBezTo>
                      <a:pt x="68681" y="14850"/>
                      <a:pt x="53367" y="0"/>
                      <a:pt x="34341" y="0"/>
                    </a:cubicBezTo>
                    <a:close/>
                    <a:moveTo>
                      <a:pt x="34341" y="50119"/>
                    </a:moveTo>
                    <a:cubicBezTo>
                      <a:pt x="24595" y="50119"/>
                      <a:pt x="17170" y="42694"/>
                      <a:pt x="17170" y="32948"/>
                    </a:cubicBezTo>
                    <a:cubicBezTo>
                      <a:pt x="17170" y="23203"/>
                      <a:pt x="24595" y="15314"/>
                      <a:pt x="34341" y="15314"/>
                    </a:cubicBezTo>
                    <a:cubicBezTo>
                      <a:pt x="44086" y="15314"/>
                      <a:pt x="52439" y="23667"/>
                      <a:pt x="52439" y="32948"/>
                    </a:cubicBezTo>
                    <a:cubicBezTo>
                      <a:pt x="51975" y="42230"/>
                      <a:pt x="44086" y="50119"/>
                      <a:pt x="34341" y="50119"/>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8" name="Google Shape;838;p33"/>
              <p:cNvSpPr/>
              <p:nvPr/>
            </p:nvSpPr>
            <p:spPr>
              <a:xfrm>
                <a:off x="-2632737" y="7824642"/>
                <a:ext cx="15778" cy="15778"/>
              </a:xfrm>
              <a:custGeom>
                <a:avLst/>
                <a:gdLst/>
                <a:ahLst/>
                <a:cxnLst/>
                <a:rect l="l" t="t" r="r" b="b"/>
                <a:pathLst>
                  <a:path w="15778" h="15778" extrusionOk="0">
                    <a:moveTo>
                      <a:pt x="7425" y="0"/>
                    </a:moveTo>
                    <a:cubicBezTo>
                      <a:pt x="3248" y="0"/>
                      <a:pt x="0" y="3248"/>
                      <a:pt x="0" y="7425"/>
                    </a:cubicBezTo>
                    <a:cubicBezTo>
                      <a:pt x="0" y="12066"/>
                      <a:pt x="3248" y="15778"/>
                      <a:pt x="7425" y="15778"/>
                    </a:cubicBezTo>
                    <a:cubicBezTo>
                      <a:pt x="11602" y="15778"/>
                      <a:pt x="15778" y="12530"/>
                      <a:pt x="15778" y="7425"/>
                    </a:cubicBezTo>
                    <a:cubicBezTo>
                      <a:pt x="15778" y="3248"/>
                      <a:pt x="11602" y="0"/>
                      <a:pt x="7425"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9" name="Google Shape;839;p33"/>
              <p:cNvSpPr/>
              <p:nvPr/>
            </p:nvSpPr>
            <p:spPr>
              <a:xfrm>
                <a:off x="-2659653" y="7799119"/>
                <a:ext cx="68681" cy="69145"/>
              </a:xfrm>
              <a:custGeom>
                <a:avLst/>
                <a:gdLst/>
                <a:ahLst/>
                <a:cxnLst/>
                <a:rect l="l" t="t" r="r" b="b"/>
                <a:pathLst>
                  <a:path w="68681" h="69145" extrusionOk="0">
                    <a:moveTo>
                      <a:pt x="34341" y="0"/>
                    </a:moveTo>
                    <a:cubicBezTo>
                      <a:pt x="15778" y="0"/>
                      <a:pt x="0" y="15778"/>
                      <a:pt x="0" y="34805"/>
                    </a:cubicBezTo>
                    <a:cubicBezTo>
                      <a:pt x="0" y="53367"/>
                      <a:pt x="15778" y="69145"/>
                      <a:pt x="34341" y="69145"/>
                    </a:cubicBezTo>
                    <a:cubicBezTo>
                      <a:pt x="53831" y="69145"/>
                      <a:pt x="68681" y="53367"/>
                      <a:pt x="68681" y="34805"/>
                    </a:cubicBezTo>
                    <a:cubicBezTo>
                      <a:pt x="68681" y="15778"/>
                      <a:pt x="53831" y="0"/>
                      <a:pt x="34341" y="0"/>
                    </a:cubicBezTo>
                    <a:close/>
                    <a:moveTo>
                      <a:pt x="34341" y="51047"/>
                    </a:moveTo>
                    <a:cubicBezTo>
                      <a:pt x="24595" y="51047"/>
                      <a:pt x="17170" y="42694"/>
                      <a:pt x="17170" y="33412"/>
                    </a:cubicBezTo>
                    <a:cubicBezTo>
                      <a:pt x="17170" y="23667"/>
                      <a:pt x="24595" y="16242"/>
                      <a:pt x="34341" y="16242"/>
                    </a:cubicBezTo>
                    <a:cubicBezTo>
                      <a:pt x="44086" y="16242"/>
                      <a:pt x="52439" y="23667"/>
                      <a:pt x="52439" y="33412"/>
                    </a:cubicBezTo>
                    <a:cubicBezTo>
                      <a:pt x="52439" y="42694"/>
                      <a:pt x="44086" y="51047"/>
                      <a:pt x="34341" y="51047"/>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0" name="Google Shape;840;p33"/>
              <p:cNvSpPr/>
              <p:nvPr/>
            </p:nvSpPr>
            <p:spPr>
              <a:xfrm>
                <a:off x="-2334345" y="7821394"/>
                <a:ext cx="15778" cy="15778"/>
              </a:xfrm>
              <a:custGeom>
                <a:avLst/>
                <a:gdLst/>
                <a:ahLst/>
                <a:cxnLst/>
                <a:rect l="l" t="t" r="r" b="b"/>
                <a:pathLst>
                  <a:path w="15778" h="15778" extrusionOk="0">
                    <a:moveTo>
                      <a:pt x="7425" y="0"/>
                    </a:moveTo>
                    <a:cubicBezTo>
                      <a:pt x="3248" y="0"/>
                      <a:pt x="0" y="3248"/>
                      <a:pt x="0" y="8353"/>
                    </a:cubicBezTo>
                    <a:cubicBezTo>
                      <a:pt x="0" y="12530"/>
                      <a:pt x="3248" y="15778"/>
                      <a:pt x="7425" y="15778"/>
                    </a:cubicBezTo>
                    <a:cubicBezTo>
                      <a:pt x="12066" y="15778"/>
                      <a:pt x="15778" y="12066"/>
                      <a:pt x="15778" y="8353"/>
                    </a:cubicBezTo>
                    <a:cubicBezTo>
                      <a:pt x="15778" y="3248"/>
                      <a:pt x="12530" y="0"/>
                      <a:pt x="7425"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1" name="Google Shape;841;p33"/>
              <p:cNvSpPr/>
              <p:nvPr/>
            </p:nvSpPr>
            <p:spPr>
              <a:xfrm>
                <a:off x="-2361261" y="7796334"/>
                <a:ext cx="68681" cy="68681"/>
              </a:xfrm>
              <a:custGeom>
                <a:avLst/>
                <a:gdLst/>
                <a:ahLst/>
                <a:cxnLst/>
                <a:rect l="l" t="t" r="r" b="b"/>
                <a:pathLst>
                  <a:path w="68681" h="68681" extrusionOk="0">
                    <a:moveTo>
                      <a:pt x="34341" y="0"/>
                    </a:moveTo>
                    <a:cubicBezTo>
                      <a:pt x="15778" y="0"/>
                      <a:pt x="0" y="15314"/>
                      <a:pt x="0" y="34341"/>
                    </a:cubicBezTo>
                    <a:cubicBezTo>
                      <a:pt x="0" y="53367"/>
                      <a:pt x="15778" y="68681"/>
                      <a:pt x="34341" y="68681"/>
                    </a:cubicBezTo>
                    <a:cubicBezTo>
                      <a:pt x="53367" y="68681"/>
                      <a:pt x="68681" y="53831"/>
                      <a:pt x="68681" y="34341"/>
                    </a:cubicBezTo>
                    <a:cubicBezTo>
                      <a:pt x="68681" y="15314"/>
                      <a:pt x="53831" y="0"/>
                      <a:pt x="34341" y="0"/>
                    </a:cubicBezTo>
                    <a:close/>
                    <a:moveTo>
                      <a:pt x="34341" y="50119"/>
                    </a:moveTo>
                    <a:cubicBezTo>
                      <a:pt x="24595" y="50119"/>
                      <a:pt x="17170" y="42694"/>
                      <a:pt x="17170" y="32948"/>
                    </a:cubicBezTo>
                    <a:cubicBezTo>
                      <a:pt x="17170" y="23203"/>
                      <a:pt x="24595" y="15778"/>
                      <a:pt x="34341" y="15778"/>
                    </a:cubicBezTo>
                    <a:cubicBezTo>
                      <a:pt x="44086" y="15778"/>
                      <a:pt x="51975" y="23203"/>
                      <a:pt x="51975" y="32948"/>
                    </a:cubicBezTo>
                    <a:cubicBezTo>
                      <a:pt x="52439" y="42694"/>
                      <a:pt x="44086" y="50119"/>
                      <a:pt x="34341" y="50119"/>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2" name="Google Shape;842;p33"/>
              <p:cNvSpPr/>
              <p:nvPr/>
            </p:nvSpPr>
            <p:spPr>
              <a:xfrm>
                <a:off x="-2259631" y="7822322"/>
                <a:ext cx="15778" cy="15778"/>
              </a:xfrm>
              <a:custGeom>
                <a:avLst/>
                <a:gdLst/>
                <a:ahLst/>
                <a:cxnLst/>
                <a:rect l="l" t="t" r="r" b="b"/>
                <a:pathLst>
                  <a:path w="15778" h="15778" extrusionOk="0">
                    <a:moveTo>
                      <a:pt x="7425" y="0"/>
                    </a:moveTo>
                    <a:cubicBezTo>
                      <a:pt x="3248" y="0"/>
                      <a:pt x="0" y="3248"/>
                      <a:pt x="0" y="7425"/>
                    </a:cubicBezTo>
                    <a:cubicBezTo>
                      <a:pt x="0" y="12066"/>
                      <a:pt x="3248" y="15778"/>
                      <a:pt x="7425" y="15778"/>
                    </a:cubicBezTo>
                    <a:cubicBezTo>
                      <a:pt x="12066" y="15778"/>
                      <a:pt x="15778" y="12530"/>
                      <a:pt x="15778" y="7425"/>
                    </a:cubicBezTo>
                    <a:cubicBezTo>
                      <a:pt x="15778" y="3713"/>
                      <a:pt x="12530" y="0"/>
                      <a:pt x="7425"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3" name="Google Shape;843;p33"/>
              <p:cNvSpPr/>
              <p:nvPr/>
            </p:nvSpPr>
            <p:spPr>
              <a:xfrm>
                <a:off x="-2286547" y="7797727"/>
                <a:ext cx="68681" cy="68681"/>
              </a:xfrm>
              <a:custGeom>
                <a:avLst/>
                <a:gdLst/>
                <a:ahLst/>
                <a:cxnLst/>
                <a:rect l="l" t="t" r="r" b="b"/>
                <a:pathLst>
                  <a:path w="68681" h="68681" extrusionOk="0">
                    <a:moveTo>
                      <a:pt x="34341" y="0"/>
                    </a:moveTo>
                    <a:cubicBezTo>
                      <a:pt x="15778" y="0"/>
                      <a:pt x="0" y="14850"/>
                      <a:pt x="0" y="34341"/>
                    </a:cubicBezTo>
                    <a:cubicBezTo>
                      <a:pt x="0" y="52903"/>
                      <a:pt x="15778" y="68681"/>
                      <a:pt x="34341" y="68681"/>
                    </a:cubicBezTo>
                    <a:cubicBezTo>
                      <a:pt x="53367" y="68681"/>
                      <a:pt x="68681" y="52903"/>
                      <a:pt x="68681" y="34341"/>
                    </a:cubicBezTo>
                    <a:cubicBezTo>
                      <a:pt x="68681" y="15314"/>
                      <a:pt x="53831" y="0"/>
                      <a:pt x="34341" y="0"/>
                    </a:cubicBezTo>
                    <a:close/>
                    <a:moveTo>
                      <a:pt x="34341" y="50119"/>
                    </a:moveTo>
                    <a:cubicBezTo>
                      <a:pt x="24595" y="50119"/>
                      <a:pt x="17170" y="42694"/>
                      <a:pt x="17170" y="32948"/>
                    </a:cubicBezTo>
                    <a:cubicBezTo>
                      <a:pt x="17170" y="23203"/>
                      <a:pt x="24595" y="14850"/>
                      <a:pt x="34341" y="14850"/>
                    </a:cubicBezTo>
                    <a:cubicBezTo>
                      <a:pt x="44086" y="14850"/>
                      <a:pt x="52439" y="23203"/>
                      <a:pt x="52439" y="32948"/>
                    </a:cubicBezTo>
                    <a:cubicBezTo>
                      <a:pt x="52439" y="42694"/>
                      <a:pt x="44086" y="50119"/>
                      <a:pt x="34341" y="50119"/>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844" name="Google Shape;844;p33"/>
            <p:cNvGrpSpPr/>
            <p:nvPr/>
          </p:nvGrpSpPr>
          <p:grpSpPr>
            <a:xfrm>
              <a:off x="-2757570" y="7481236"/>
              <a:ext cx="568012" cy="278901"/>
              <a:chOff x="-2757570" y="7481236"/>
              <a:chExt cx="568012" cy="278901"/>
            </a:xfrm>
            <a:grpFill/>
          </p:grpSpPr>
          <p:sp>
            <p:nvSpPr>
              <p:cNvPr id="845" name="Google Shape;845;p33"/>
              <p:cNvSpPr/>
              <p:nvPr/>
            </p:nvSpPr>
            <p:spPr>
              <a:xfrm>
                <a:off x="-2649908" y="7605141"/>
                <a:ext cx="34340" cy="49190"/>
              </a:xfrm>
              <a:custGeom>
                <a:avLst/>
                <a:gdLst/>
                <a:ahLst/>
                <a:cxnLst/>
                <a:rect l="l" t="t" r="r" b="b"/>
                <a:pathLst>
                  <a:path w="34340" h="49190" extrusionOk="0">
                    <a:moveTo>
                      <a:pt x="0" y="32948"/>
                    </a:moveTo>
                    <a:cubicBezTo>
                      <a:pt x="0" y="42694"/>
                      <a:pt x="7425" y="49191"/>
                      <a:pt x="17170" y="49191"/>
                    </a:cubicBezTo>
                    <a:cubicBezTo>
                      <a:pt x="26916" y="49191"/>
                      <a:pt x="34341" y="42230"/>
                      <a:pt x="34341" y="32948"/>
                    </a:cubicBezTo>
                    <a:cubicBezTo>
                      <a:pt x="34341" y="17170"/>
                      <a:pt x="17170" y="0"/>
                      <a:pt x="17170" y="0"/>
                    </a:cubicBezTo>
                    <a:cubicBezTo>
                      <a:pt x="17170" y="0"/>
                      <a:pt x="0" y="17170"/>
                      <a:pt x="0" y="32948"/>
                    </a:cubicBezTo>
                    <a:close/>
                    <a:moveTo>
                      <a:pt x="30164" y="33877"/>
                    </a:moveTo>
                    <a:cubicBezTo>
                      <a:pt x="30164" y="38053"/>
                      <a:pt x="26916" y="40838"/>
                      <a:pt x="22739" y="40838"/>
                    </a:cubicBezTo>
                    <a:cubicBezTo>
                      <a:pt x="18563" y="40838"/>
                      <a:pt x="15314" y="38053"/>
                      <a:pt x="15314" y="33877"/>
                    </a:cubicBezTo>
                    <a:cubicBezTo>
                      <a:pt x="15314" y="26916"/>
                      <a:pt x="22739" y="19491"/>
                      <a:pt x="22739" y="19491"/>
                    </a:cubicBezTo>
                    <a:cubicBezTo>
                      <a:pt x="22739" y="19491"/>
                      <a:pt x="30164" y="27380"/>
                      <a:pt x="30164" y="33877"/>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6" name="Google Shape;846;p33"/>
              <p:cNvSpPr/>
              <p:nvPr/>
            </p:nvSpPr>
            <p:spPr>
              <a:xfrm>
                <a:off x="-2757570" y="7481236"/>
                <a:ext cx="568012" cy="278901"/>
              </a:xfrm>
              <a:custGeom>
                <a:avLst/>
                <a:gdLst/>
                <a:ahLst/>
                <a:cxnLst/>
                <a:rect l="l" t="t" r="r" b="b"/>
                <a:pathLst>
                  <a:path w="568012" h="278901" extrusionOk="0">
                    <a:moveTo>
                      <a:pt x="499331" y="0"/>
                    </a:moveTo>
                    <a:lnTo>
                      <a:pt x="481697" y="0"/>
                    </a:lnTo>
                    <a:lnTo>
                      <a:pt x="481697" y="235280"/>
                    </a:lnTo>
                    <a:lnTo>
                      <a:pt x="454317" y="235280"/>
                    </a:lnTo>
                    <a:lnTo>
                      <a:pt x="454317" y="218109"/>
                    </a:lnTo>
                    <a:lnTo>
                      <a:pt x="406055" y="218109"/>
                    </a:lnTo>
                    <a:lnTo>
                      <a:pt x="406055" y="235280"/>
                    </a:lnTo>
                    <a:lnTo>
                      <a:pt x="377747" y="235280"/>
                    </a:lnTo>
                    <a:lnTo>
                      <a:pt x="377747" y="0"/>
                    </a:lnTo>
                    <a:lnTo>
                      <a:pt x="68681" y="0"/>
                    </a:lnTo>
                    <a:cubicBezTo>
                      <a:pt x="31092" y="0"/>
                      <a:pt x="0" y="31092"/>
                      <a:pt x="0" y="68681"/>
                    </a:cubicBezTo>
                    <a:lnTo>
                      <a:pt x="0" y="210220"/>
                    </a:lnTo>
                    <a:cubicBezTo>
                      <a:pt x="0" y="247809"/>
                      <a:pt x="31092" y="278902"/>
                      <a:pt x="68681" y="278902"/>
                    </a:cubicBezTo>
                    <a:lnTo>
                      <a:pt x="499331" y="278902"/>
                    </a:lnTo>
                    <a:cubicBezTo>
                      <a:pt x="537848" y="278902"/>
                      <a:pt x="568013" y="248273"/>
                      <a:pt x="568013" y="210220"/>
                    </a:cubicBezTo>
                    <a:lnTo>
                      <a:pt x="568013" y="68681"/>
                    </a:lnTo>
                    <a:cubicBezTo>
                      <a:pt x="568013" y="31092"/>
                      <a:pt x="537848" y="0"/>
                      <a:pt x="499331" y="0"/>
                    </a:cubicBezTo>
                    <a:close/>
                    <a:moveTo>
                      <a:pt x="109055" y="200011"/>
                    </a:moveTo>
                    <a:cubicBezTo>
                      <a:pt x="82139" y="200011"/>
                      <a:pt x="60328" y="180984"/>
                      <a:pt x="60328" y="154069"/>
                    </a:cubicBezTo>
                    <a:cubicBezTo>
                      <a:pt x="60328" y="131330"/>
                      <a:pt x="80283" y="110911"/>
                      <a:pt x="92348" y="96525"/>
                    </a:cubicBezTo>
                    <a:cubicBezTo>
                      <a:pt x="103950" y="81211"/>
                      <a:pt x="109055" y="40837"/>
                      <a:pt x="109055" y="40837"/>
                    </a:cubicBezTo>
                    <a:cubicBezTo>
                      <a:pt x="109055" y="40837"/>
                      <a:pt x="114623" y="82139"/>
                      <a:pt x="126689" y="97917"/>
                    </a:cubicBezTo>
                    <a:cubicBezTo>
                      <a:pt x="138291" y="112767"/>
                      <a:pt x="156853" y="132722"/>
                      <a:pt x="156853" y="154069"/>
                    </a:cubicBezTo>
                    <a:cubicBezTo>
                      <a:pt x="156853" y="180520"/>
                      <a:pt x="135970" y="200011"/>
                      <a:pt x="109055" y="200011"/>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847" name="Google Shape;847;p33"/>
            <p:cNvSpPr/>
            <p:nvPr/>
          </p:nvSpPr>
          <p:spPr>
            <a:xfrm>
              <a:off x="-2372862" y="7430189"/>
              <a:ext cx="90028" cy="280757"/>
            </a:xfrm>
            <a:custGeom>
              <a:avLst/>
              <a:gdLst/>
              <a:ahLst/>
              <a:cxnLst/>
              <a:rect l="l" t="t" r="r" b="b"/>
              <a:pathLst>
                <a:path w="90028" h="280757" extrusionOk="0">
                  <a:moveTo>
                    <a:pt x="76106" y="0"/>
                  </a:moveTo>
                  <a:lnTo>
                    <a:pt x="76106" y="14850"/>
                  </a:lnTo>
                  <a:lnTo>
                    <a:pt x="14386" y="14850"/>
                  </a:lnTo>
                  <a:lnTo>
                    <a:pt x="14386" y="0"/>
                  </a:lnTo>
                  <a:lnTo>
                    <a:pt x="0" y="0"/>
                  </a:lnTo>
                  <a:lnTo>
                    <a:pt x="0" y="280758"/>
                  </a:lnTo>
                  <a:lnTo>
                    <a:pt x="14386" y="280758"/>
                  </a:lnTo>
                  <a:lnTo>
                    <a:pt x="14386" y="263123"/>
                  </a:lnTo>
                  <a:lnTo>
                    <a:pt x="76106" y="263123"/>
                  </a:lnTo>
                  <a:lnTo>
                    <a:pt x="76106" y="280758"/>
                  </a:lnTo>
                  <a:lnTo>
                    <a:pt x="90028" y="280758"/>
                  </a:lnTo>
                  <a:lnTo>
                    <a:pt x="90028" y="0"/>
                  </a:lnTo>
                  <a:lnTo>
                    <a:pt x="76106" y="0"/>
                  </a:lnTo>
                  <a:close/>
                  <a:moveTo>
                    <a:pt x="76106" y="26452"/>
                  </a:moveTo>
                  <a:lnTo>
                    <a:pt x="76106" y="52439"/>
                  </a:lnTo>
                  <a:lnTo>
                    <a:pt x="14386" y="52439"/>
                  </a:lnTo>
                  <a:lnTo>
                    <a:pt x="14386" y="26452"/>
                  </a:lnTo>
                  <a:lnTo>
                    <a:pt x="76106" y="26452"/>
                  </a:lnTo>
                  <a:close/>
                  <a:moveTo>
                    <a:pt x="14386" y="181448"/>
                  </a:moveTo>
                  <a:lnTo>
                    <a:pt x="76106" y="181448"/>
                  </a:lnTo>
                  <a:lnTo>
                    <a:pt x="76106" y="208364"/>
                  </a:lnTo>
                  <a:lnTo>
                    <a:pt x="14386" y="208364"/>
                  </a:lnTo>
                  <a:lnTo>
                    <a:pt x="14386" y="181448"/>
                  </a:lnTo>
                  <a:close/>
                  <a:moveTo>
                    <a:pt x="14386" y="169847"/>
                  </a:moveTo>
                  <a:lnTo>
                    <a:pt x="14386" y="145252"/>
                  </a:lnTo>
                  <a:lnTo>
                    <a:pt x="76106" y="145252"/>
                  </a:lnTo>
                  <a:lnTo>
                    <a:pt x="76106" y="169847"/>
                  </a:lnTo>
                  <a:lnTo>
                    <a:pt x="14386" y="169847"/>
                  </a:lnTo>
                  <a:close/>
                  <a:moveTo>
                    <a:pt x="76106" y="95133"/>
                  </a:moveTo>
                  <a:lnTo>
                    <a:pt x="14386" y="95133"/>
                  </a:lnTo>
                  <a:lnTo>
                    <a:pt x="14386" y="64505"/>
                  </a:lnTo>
                  <a:lnTo>
                    <a:pt x="76106" y="64505"/>
                  </a:lnTo>
                  <a:lnTo>
                    <a:pt x="76106" y="95133"/>
                  </a:lnTo>
                  <a:close/>
                  <a:moveTo>
                    <a:pt x="76106" y="106734"/>
                  </a:moveTo>
                  <a:lnTo>
                    <a:pt x="76106" y="133650"/>
                  </a:lnTo>
                  <a:lnTo>
                    <a:pt x="14386" y="133650"/>
                  </a:lnTo>
                  <a:lnTo>
                    <a:pt x="14386" y="106734"/>
                  </a:lnTo>
                  <a:lnTo>
                    <a:pt x="76106" y="106734"/>
                  </a:lnTo>
                  <a:close/>
                  <a:moveTo>
                    <a:pt x="14386" y="251058"/>
                  </a:moveTo>
                  <a:lnTo>
                    <a:pt x="14386" y="219966"/>
                  </a:lnTo>
                  <a:lnTo>
                    <a:pt x="76106" y="219966"/>
                  </a:lnTo>
                  <a:lnTo>
                    <a:pt x="76106" y="251058"/>
                  </a:lnTo>
                  <a:lnTo>
                    <a:pt x="14386" y="251058"/>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848" name="Google Shape;848;p33"/>
          <p:cNvGrpSpPr/>
          <p:nvPr/>
        </p:nvGrpSpPr>
        <p:grpSpPr>
          <a:xfrm>
            <a:off x="6492353" y="325808"/>
            <a:ext cx="649455" cy="494226"/>
            <a:chOff x="-1765901" y="7302554"/>
            <a:chExt cx="865940" cy="658968"/>
          </a:xfrm>
          <a:solidFill>
            <a:srgbClr val="203752"/>
          </a:solidFill>
        </p:grpSpPr>
        <p:sp>
          <p:nvSpPr>
            <p:cNvPr id="849" name="Google Shape;849;p33"/>
            <p:cNvSpPr/>
            <p:nvPr/>
          </p:nvSpPr>
          <p:spPr>
            <a:xfrm>
              <a:off x="-1765901" y="7878456"/>
              <a:ext cx="865940" cy="20418"/>
            </a:xfrm>
            <a:custGeom>
              <a:avLst/>
              <a:gdLst/>
              <a:ahLst/>
              <a:cxnLst/>
              <a:rect l="l" t="t" r="r" b="b"/>
              <a:pathLst>
                <a:path w="865940" h="20418" extrusionOk="0">
                  <a:moveTo>
                    <a:pt x="0" y="0"/>
                  </a:moveTo>
                  <a:lnTo>
                    <a:pt x="0" y="6961"/>
                  </a:lnTo>
                  <a:lnTo>
                    <a:pt x="0" y="20419"/>
                  </a:lnTo>
                  <a:lnTo>
                    <a:pt x="865941" y="20419"/>
                  </a:lnTo>
                  <a:lnTo>
                    <a:pt x="865941" y="6961"/>
                  </a:lnTo>
                  <a:lnTo>
                    <a:pt x="865941"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0" name="Google Shape;850;p33"/>
            <p:cNvSpPr/>
            <p:nvPr/>
          </p:nvSpPr>
          <p:spPr>
            <a:xfrm>
              <a:off x="-1499065" y="7698399"/>
              <a:ext cx="574509" cy="164742"/>
            </a:xfrm>
            <a:custGeom>
              <a:avLst/>
              <a:gdLst/>
              <a:ahLst/>
              <a:cxnLst/>
              <a:rect l="l" t="t" r="r" b="b"/>
              <a:pathLst>
                <a:path w="574509" h="164742" extrusionOk="0">
                  <a:moveTo>
                    <a:pt x="0" y="0"/>
                  </a:moveTo>
                  <a:lnTo>
                    <a:pt x="0" y="164742"/>
                  </a:lnTo>
                  <a:lnTo>
                    <a:pt x="574509" y="164742"/>
                  </a:lnTo>
                  <a:lnTo>
                    <a:pt x="574509" y="0"/>
                  </a:lnTo>
                  <a:lnTo>
                    <a:pt x="0" y="0"/>
                  </a:lnTo>
                  <a:close/>
                  <a:moveTo>
                    <a:pt x="83531" y="135970"/>
                  </a:moveTo>
                  <a:lnTo>
                    <a:pt x="32020" y="135970"/>
                  </a:lnTo>
                  <a:lnTo>
                    <a:pt x="32020" y="95597"/>
                  </a:lnTo>
                  <a:lnTo>
                    <a:pt x="83531" y="95597"/>
                  </a:lnTo>
                  <a:lnTo>
                    <a:pt x="83531" y="135970"/>
                  </a:lnTo>
                  <a:close/>
                  <a:moveTo>
                    <a:pt x="83531" y="72394"/>
                  </a:moveTo>
                  <a:lnTo>
                    <a:pt x="32020" y="72394"/>
                  </a:lnTo>
                  <a:lnTo>
                    <a:pt x="32020" y="32020"/>
                  </a:lnTo>
                  <a:lnTo>
                    <a:pt x="83531" y="32020"/>
                  </a:lnTo>
                  <a:lnTo>
                    <a:pt x="83531" y="72394"/>
                  </a:lnTo>
                  <a:close/>
                  <a:moveTo>
                    <a:pt x="148964" y="135970"/>
                  </a:moveTo>
                  <a:lnTo>
                    <a:pt x="97453" y="135970"/>
                  </a:lnTo>
                  <a:lnTo>
                    <a:pt x="97453" y="95597"/>
                  </a:lnTo>
                  <a:lnTo>
                    <a:pt x="148964" y="95597"/>
                  </a:lnTo>
                  <a:lnTo>
                    <a:pt x="148964" y="135970"/>
                  </a:lnTo>
                  <a:close/>
                  <a:moveTo>
                    <a:pt x="148964" y="72394"/>
                  </a:moveTo>
                  <a:lnTo>
                    <a:pt x="97453" y="72394"/>
                  </a:lnTo>
                  <a:lnTo>
                    <a:pt x="97453" y="32020"/>
                  </a:lnTo>
                  <a:lnTo>
                    <a:pt x="148964" y="32020"/>
                  </a:lnTo>
                  <a:lnTo>
                    <a:pt x="148964" y="72394"/>
                  </a:lnTo>
                  <a:close/>
                  <a:moveTo>
                    <a:pt x="213933" y="137362"/>
                  </a:moveTo>
                  <a:lnTo>
                    <a:pt x="161958" y="137362"/>
                  </a:lnTo>
                  <a:lnTo>
                    <a:pt x="161958" y="96989"/>
                  </a:lnTo>
                  <a:lnTo>
                    <a:pt x="213933" y="96989"/>
                  </a:lnTo>
                  <a:lnTo>
                    <a:pt x="213933" y="137362"/>
                  </a:lnTo>
                  <a:close/>
                  <a:moveTo>
                    <a:pt x="213933" y="72858"/>
                  </a:moveTo>
                  <a:lnTo>
                    <a:pt x="161958" y="72858"/>
                  </a:lnTo>
                  <a:lnTo>
                    <a:pt x="161958" y="32948"/>
                  </a:lnTo>
                  <a:lnTo>
                    <a:pt x="213933" y="32948"/>
                  </a:lnTo>
                  <a:lnTo>
                    <a:pt x="213933" y="72858"/>
                  </a:lnTo>
                  <a:close/>
                  <a:moveTo>
                    <a:pt x="278438" y="137362"/>
                  </a:moveTo>
                  <a:lnTo>
                    <a:pt x="226927" y="137362"/>
                  </a:lnTo>
                  <a:lnTo>
                    <a:pt x="226927" y="96989"/>
                  </a:lnTo>
                  <a:lnTo>
                    <a:pt x="278438" y="96989"/>
                  </a:lnTo>
                  <a:lnTo>
                    <a:pt x="278438" y="137362"/>
                  </a:lnTo>
                  <a:close/>
                  <a:moveTo>
                    <a:pt x="278438" y="72858"/>
                  </a:moveTo>
                  <a:lnTo>
                    <a:pt x="226927" y="72858"/>
                  </a:lnTo>
                  <a:lnTo>
                    <a:pt x="226927" y="32948"/>
                  </a:lnTo>
                  <a:lnTo>
                    <a:pt x="278438" y="32948"/>
                  </a:lnTo>
                  <a:lnTo>
                    <a:pt x="278438" y="72858"/>
                  </a:lnTo>
                  <a:close/>
                  <a:moveTo>
                    <a:pt x="343870" y="135970"/>
                  </a:moveTo>
                  <a:lnTo>
                    <a:pt x="292359" y="135970"/>
                  </a:lnTo>
                  <a:lnTo>
                    <a:pt x="292359" y="95597"/>
                  </a:lnTo>
                  <a:lnTo>
                    <a:pt x="343870" y="95597"/>
                  </a:lnTo>
                  <a:lnTo>
                    <a:pt x="343870" y="135970"/>
                  </a:lnTo>
                  <a:close/>
                  <a:moveTo>
                    <a:pt x="343870" y="72394"/>
                  </a:moveTo>
                  <a:lnTo>
                    <a:pt x="292359" y="72394"/>
                  </a:lnTo>
                  <a:lnTo>
                    <a:pt x="292359" y="32020"/>
                  </a:lnTo>
                  <a:lnTo>
                    <a:pt x="343870" y="32020"/>
                  </a:lnTo>
                  <a:lnTo>
                    <a:pt x="343870" y="72394"/>
                  </a:lnTo>
                  <a:close/>
                  <a:moveTo>
                    <a:pt x="408839" y="135970"/>
                  </a:moveTo>
                  <a:lnTo>
                    <a:pt x="357328" y="135970"/>
                  </a:lnTo>
                  <a:lnTo>
                    <a:pt x="357328" y="95597"/>
                  </a:lnTo>
                  <a:lnTo>
                    <a:pt x="408839" y="95597"/>
                  </a:lnTo>
                  <a:lnTo>
                    <a:pt x="408839" y="135970"/>
                  </a:lnTo>
                  <a:close/>
                  <a:moveTo>
                    <a:pt x="408839" y="72394"/>
                  </a:moveTo>
                  <a:lnTo>
                    <a:pt x="357328" y="72394"/>
                  </a:lnTo>
                  <a:lnTo>
                    <a:pt x="357328" y="32020"/>
                  </a:lnTo>
                  <a:lnTo>
                    <a:pt x="408839" y="32020"/>
                  </a:lnTo>
                  <a:lnTo>
                    <a:pt x="408839" y="72394"/>
                  </a:lnTo>
                  <a:close/>
                  <a:moveTo>
                    <a:pt x="473344" y="137362"/>
                  </a:moveTo>
                  <a:lnTo>
                    <a:pt x="421833" y="137362"/>
                  </a:lnTo>
                  <a:lnTo>
                    <a:pt x="421833" y="96989"/>
                  </a:lnTo>
                  <a:lnTo>
                    <a:pt x="473344" y="96989"/>
                  </a:lnTo>
                  <a:lnTo>
                    <a:pt x="473344" y="137362"/>
                  </a:lnTo>
                  <a:close/>
                  <a:moveTo>
                    <a:pt x="473344" y="72858"/>
                  </a:moveTo>
                  <a:lnTo>
                    <a:pt x="421833" y="72858"/>
                  </a:lnTo>
                  <a:lnTo>
                    <a:pt x="421833" y="32948"/>
                  </a:lnTo>
                  <a:lnTo>
                    <a:pt x="473344" y="32948"/>
                  </a:lnTo>
                  <a:lnTo>
                    <a:pt x="473344" y="72858"/>
                  </a:lnTo>
                  <a:close/>
                  <a:moveTo>
                    <a:pt x="538313" y="137362"/>
                  </a:moveTo>
                  <a:lnTo>
                    <a:pt x="486802" y="137362"/>
                  </a:lnTo>
                  <a:lnTo>
                    <a:pt x="486802" y="96989"/>
                  </a:lnTo>
                  <a:lnTo>
                    <a:pt x="538313" y="96989"/>
                  </a:lnTo>
                  <a:lnTo>
                    <a:pt x="538313" y="137362"/>
                  </a:lnTo>
                  <a:close/>
                  <a:moveTo>
                    <a:pt x="538313" y="72858"/>
                  </a:moveTo>
                  <a:lnTo>
                    <a:pt x="486802" y="72858"/>
                  </a:lnTo>
                  <a:lnTo>
                    <a:pt x="486802" y="32948"/>
                  </a:lnTo>
                  <a:lnTo>
                    <a:pt x="538313" y="32948"/>
                  </a:lnTo>
                  <a:lnTo>
                    <a:pt x="538313" y="72858"/>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1" name="Google Shape;851;p33"/>
            <p:cNvSpPr/>
            <p:nvPr/>
          </p:nvSpPr>
          <p:spPr>
            <a:xfrm>
              <a:off x="-1765901" y="7909084"/>
              <a:ext cx="865940" cy="20882"/>
            </a:xfrm>
            <a:custGeom>
              <a:avLst/>
              <a:gdLst/>
              <a:ahLst/>
              <a:cxnLst/>
              <a:rect l="l" t="t" r="r" b="b"/>
              <a:pathLst>
                <a:path w="865940" h="20882" extrusionOk="0">
                  <a:moveTo>
                    <a:pt x="0" y="0"/>
                  </a:moveTo>
                  <a:lnTo>
                    <a:pt x="0" y="6961"/>
                  </a:lnTo>
                  <a:lnTo>
                    <a:pt x="0" y="20883"/>
                  </a:lnTo>
                  <a:lnTo>
                    <a:pt x="865941" y="20883"/>
                  </a:lnTo>
                  <a:lnTo>
                    <a:pt x="865941" y="6961"/>
                  </a:lnTo>
                  <a:lnTo>
                    <a:pt x="865941"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2" name="Google Shape;852;p33"/>
            <p:cNvSpPr/>
            <p:nvPr/>
          </p:nvSpPr>
          <p:spPr>
            <a:xfrm>
              <a:off x="-1765437" y="7941568"/>
              <a:ext cx="865476" cy="19954"/>
            </a:xfrm>
            <a:custGeom>
              <a:avLst/>
              <a:gdLst/>
              <a:ahLst/>
              <a:cxnLst/>
              <a:rect l="l" t="t" r="r" b="b"/>
              <a:pathLst>
                <a:path w="865476" h="19954" extrusionOk="0">
                  <a:moveTo>
                    <a:pt x="0" y="0"/>
                  </a:moveTo>
                  <a:lnTo>
                    <a:pt x="0" y="6961"/>
                  </a:lnTo>
                  <a:lnTo>
                    <a:pt x="0" y="19955"/>
                  </a:lnTo>
                  <a:lnTo>
                    <a:pt x="865477" y="19955"/>
                  </a:lnTo>
                  <a:lnTo>
                    <a:pt x="865477" y="6961"/>
                  </a:lnTo>
                  <a:lnTo>
                    <a:pt x="865477" y="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3" name="Google Shape;853;p33"/>
            <p:cNvSpPr/>
            <p:nvPr/>
          </p:nvSpPr>
          <p:spPr>
            <a:xfrm>
              <a:off x="-1751051" y="7703504"/>
              <a:ext cx="227854" cy="164742"/>
            </a:xfrm>
            <a:custGeom>
              <a:avLst/>
              <a:gdLst/>
              <a:ahLst/>
              <a:cxnLst/>
              <a:rect l="l" t="t" r="r" b="b"/>
              <a:pathLst>
                <a:path w="227854" h="164742" extrusionOk="0">
                  <a:moveTo>
                    <a:pt x="0" y="0"/>
                  </a:moveTo>
                  <a:lnTo>
                    <a:pt x="0" y="164742"/>
                  </a:lnTo>
                  <a:lnTo>
                    <a:pt x="227855" y="164742"/>
                  </a:lnTo>
                  <a:lnTo>
                    <a:pt x="227855" y="0"/>
                  </a:lnTo>
                  <a:lnTo>
                    <a:pt x="0" y="0"/>
                  </a:lnTo>
                  <a:close/>
                  <a:moveTo>
                    <a:pt x="81211" y="135042"/>
                  </a:moveTo>
                  <a:lnTo>
                    <a:pt x="34341" y="135042"/>
                  </a:lnTo>
                  <a:lnTo>
                    <a:pt x="34341" y="95133"/>
                  </a:lnTo>
                  <a:lnTo>
                    <a:pt x="81211" y="95133"/>
                  </a:lnTo>
                  <a:lnTo>
                    <a:pt x="81211" y="135042"/>
                  </a:lnTo>
                  <a:close/>
                  <a:moveTo>
                    <a:pt x="81211" y="71466"/>
                  </a:moveTo>
                  <a:lnTo>
                    <a:pt x="34341" y="71466"/>
                  </a:lnTo>
                  <a:lnTo>
                    <a:pt x="34341" y="31556"/>
                  </a:lnTo>
                  <a:lnTo>
                    <a:pt x="81211" y="31556"/>
                  </a:lnTo>
                  <a:lnTo>
                    <a:pt x="81211" y="71466"/>
                  </a:lnTo>
                  <a:close/>
                  <a:moveTo>
                    <a:pt x="138755" y="136434"/>
                  </a:moveTo>
                  <a:lnTo>
                    <a:pt x="92813" y="136434"/>
                  </a:lnTo>
                  <a:lnTo>
                    <a:pt x="92813" y="96061"/>
                  </a:lnTo>
                  <a:lnTo>
                    <a:pt x="138755" y="96061"/>
                  </a:lnTo>
                  <a:lnTo>
                    <a:pt x="138755" y="136434"/>
                  </a:lnTo>
                  <a:close/>
                  <a:moveTo>
                    <a:pt x="138755" y="72858"/>
                  </a:moveTo>
                  <a:lnTo>
                    <a:pt x="92813" y="72858"/>
                  </a:lnTo>
                  <a:lnTo>
                    <a:pt x="92813" y="32484"/>
                  </a:lnTo>
                  <a:lnTo>
                    <a:pt x="138755" y="32484"/>
                  </a:lnTo>
                  <a:lnTo>
                    <a:pt x="138755" y="72858"/>
                  </a:lnTo>
                  <a:close/>
                  <a:moveTo>
                    <a:pt x="197227" y="136434"/>
                  </a:moveTo>
                  <a:lnTo>
                    <a:pt x="151284" y="136434"/>
                  </a:lnTo>
                  <a:lnTo>
                    <a:pt x="151284" y="96061"/>
                  </a:lnTo>
                  <a:lnTo>
                    <a:pt x="197227" y="96061"/>
                  </a:lnTo>
                  <a:lnTo>
                    <a:pt x="197227" y="136434"/>
                  </a:lnTo>
                  <a:close/>
                  <a:moveTo>
                    <a:pt x="197227" y="72858"/>
                  </a:moveTo>
                  <a:lnTo>
                    <a:pt x="151284" y="72858"/>
                  </a:lnTo>
                  <a:lnTo>
                    <a:pt x="151284" y="32484"/>
                  </a:lnTo>
                  <a:lnTo>
                    <a:pt x="197227" y="32484"/>
                  </a:lnTo>
                  <a:lnTo>
                    <a:pt x="197227" y="72858"/>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854" name="Google Shape;854;p33"/>
            <p:cNvGrpSpPr/>
            <p:nvPr/>
          </p:nvGrpSpPr>
          <p:grpSpPr>
            <a:xfrm>
              <a:off x="-1600695" y="7302554"/>
              <a:ext cx="398629" cy="394453"/>
              <a:chOff x="-1600695" y="7302554"/>
              <a:chExt cx="398629" cy="394453"/>
            </a:xfrm>
            <a:grpFill/>
          </p:grpSpPr>
          <p:sp>
            <p:nvSpPr>
              <p:cNvPr id="855" name="Google Shape;855;p33"/>
              <p:cNvSpPr/>
              <p:nvPr/>
            </p:nvSpPr>
            <p:spPr>
              <a:xfrm>
                <a:off x="-1592806" y="7384229"/>
                <a:ext cx="45014" cy="202331"/>
              </a:xfrm>
              <a:custGeom>
                <a:avLst/>
                <a:gdLst/>
                <a:ahLst/>
                <a:cxnLst/>
                <a:rect l="l" t="t" r="r" b="b"/>
                <a:pathLst>
                  <a:path w="45014" h="202331" extrusionOk="0">
                    <a:moveTo>
                      <a:pt x="9745" y="148964"/>
                    </a:moveTo>
                    <a:lnTo>
                      <a:pt x="0" y="0"/>
                    </a:lnTo>
                    <a:lnTo>
                      <a:pt x="6033" y="0"/>
                    </a:lnTo>
                    <a:lnTo>
                      <a:pt x="14850" y="148964"/>
                    </a:lnTo>
                    <a:lnTo>
                      <a:pt x="19491" y="148964"/>
                    </a:lnTo>
                    <a:lnTo>
                      <a:pt x="19491" y="0"/>
                    </a:lnTo>
                    <a:lnTo>
                      <a:pt x="25059" y="0"/>
                    </a:lnTo>
                    <a:lnTo>
                      <a:pt x="25059" y="148964"/>
                    </a:lnTo>
                    <a:lnTo>
                      <a:pt x="30628" y="148964"/>
                    </a:lnTo>
                    <a:lnTo>
                      <a:pt x="39445" y="0"/>
                    </a:lnTo>
                    <a:lnTo>
                      <a:pt x="45014" y="0"/>
                    </a:lnTo>
                    <a:lnTo>
                      <a:pt x="36197" y="149428"/>
                    </a:lnTo>
                    <a:cubicBezTo>
                      <a:pt x="40373" y="150356"/>
                      <a:pt x="42230" y="153605"/>
                      <a:pt x="42230" y="157781"/>
                    </a:cubicBezTo>
                    <a:lnTo>
                      <a:pt x="42230" y="160566"/>
                    </a:lnTo>
                    <a:cubicBezTo>
                      <a:pt x="42230" y="165206"/>
                      <a:pt x="38981" y="169383"/>
                      <a:pt x="33412" y="169383"/>
                    </a:cubicBezTo>
                    <a:lnTo>
                      <a:pt x="21811" y="169383"/>
                    </a:lnTo>
                    <a:lnTo>
                      <a:pt x="21811" y="178200"/>
                    </a:lnTo>
                    <a:cubicBezTo>
                      <a:pt x="21811" y="180056"/>
                      <a:pt x="20419" y="180984"/>
                      <a:pt x="19955" y="180984"/>
                    </a:cubicBezTo>
                    <a:cubicBezTo>
                      <a:pt x="19027" y="181913"/>
                      <a:pt x="15778" y="183769"/>
                      <a:pt x="15778" y="189802"/>
                    </a:cubicBezTo>
                    <a:cubicBezTo>
                      <a:pt x="15778" y="194442"/>
                      <a:pt x="18098" y="196763"/>
                      <a:pt x="25523" y="196763"/>
                    </a:cubicBezTo>
                    <a:cubicBezTo>
                      <a:pt x="29700" y="196763"/>
                      <a:pt x="32484" y="195370"/>
                      <a:pt x="32484" y="189338"/>
                    </a:cubicBezTo>
                    <a:cubicBezTo>
                      <a:pt x="32484" y="187945"/>
                      <a:pt x="33877" y="186553"/>
                      <a:pt x="35269" y="186553"/>
                    </a:cubicBezTo>
                    <a:cubicBezTo>
                      <a:pt x="37589" y="186553"/>
                      <a:pt x="38053" y="187945"/>
                      <a:pt x="38053" y="189338"/>
                    </a:cubicBezTo>
                    <a:cubicBezTo>
                      <a:pt x="38053" y="198155"/>
                      <a:pt x="33877" y="202331"/>
                      <a:pt x="25523" y="202331"/>
                    </a:cubicBezTo>
                    <a:cubicBezTo>
                      <a:pt x="21347" y="202331"/>
                      <a:pt x="9745" y="202331"/>
                      <a:pt x="9745" y="189802"/>
                    </a:cubicBezTo>
                    <a:cubicBezTo>
                      <a:pt x="9745" y="185625"/>
                      <a:pt x="11138" y="180056"/>
                      <a:pt x="15778" y="176808"/>
                    </a:cubicBezTo>
                    <a:lnTo>
                      <a:pt x="15778" y="169383"/>
                    </a:lnTo>
                    <a:lnTo>
                      <a:pt x="11138" y="169383"/>
                    </a:lnTo>
                    <a:cubicBezTo>
                      <a:pt x="6497" y="169383"/>
                      <a:pt x="2320" y="165206"/>
                      <a:pt x="2320" y="160566"/>
                    </a:cubicBezTo>
                    <a:lnTo>
                      <a:pt x="2320" y="157781"/>
                    </a:lnTo>
                    <a:cubicBezTo>
                      <a:pt x="2320" y="153605"/>
                      <a:pt x="6033" y="149428"/>
                      <a:pt x="9745" y="148964"/>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6" name="Google Shape;856;p33"/>
              <p:cNvSpPr/>
              <p:nvPr/>
            </p:nvSpPr>
            <p:spPr>
              <a:xfrm>
                <a:off x="-1600695" y="7302554"/>
                <a:ext cx="398629" cy="394453"/>
              </a:xfrm>
              <a:custGeom>
                <a:avLst/>
                <a:gdLst/>
                <a:ahLst/>
                <a:cxnLst/>
                <a:rect l="l" t="t" r="r" b="b"/>
                <a:pathLst>
                  <a:path w="398629" h="394453" extrusionOk="0">
                    <a:moveTo>
                      <a:pt x="0" y="52903"/>
                    </a:moveTo>
                    <a:lnTo>
                      <a:pt x="0" y="78891"/>
                    </a:lnTo>
                    <a:lnTo>
                      <a:pt x="196762" y="78891"/>
                    </a:lnTo>
                    <a:lnTo>
                      <a:pt x="196762" y="95133"/>
                    </a:lnTo>
                    <a:lnTo>
                      <a:pt x="210684" y="95133"/>
                    </a:lnTo>
                    <a:lnTo>
                      <a:pt x="209292" y="394453"/>
                    </a:lnTo>
                    <a:lnTo>
                      <a:pt x="295144" y="394453"/>
                    </a:lnTo>
                    <a:lnTo>
                      <a:pt x="295608" y="82139"/>
                    </a:lnTo>
                    <a:lnTo>
                      <a:pt x="398630" y="82139"/>
                    </a:lnTo>
                    <a:lnTo>
                      <a:pt x="398630" y="53831"/>
                    </a:lnTo>
                    <a:lnTo>
                      <a:pt x="271941" y="0"/>
                    </a:lnTo>
                    <a:lnTo>
                      <a:pt x="0" y="52903"/>
                    </a:lnTo>
                    <a:close/>
                    <a:moveTo>
                      <a:pt x="258019" y="15314"/>
                    </a:moveTo>
                    <a:lnTo>
                      <a:pt x="252450" y="23667"/>
                    </a:lnTo>
                    <a:lnTo>
                      <a:pt x="163814" y="33877"/>
                    </a:lnTo>
                    <a:lnTo>
                      <a:pt x="258019" y="15314"/>
                    </a:lnTo>
                    <a:close/>
                    <a:moveTo>
                      <a:pt x="330877" y="38517"/>
                    </a:moveTo>
                    <a:lnTo>
                      <a:pt x="266372" y="25059"/>
                    </a:lnTo>
                    <a:lnTo>
                      <a:pt x="273333" y="14850"/>
                    </a:lnTo>
                    <a:lnTo>
                      <a:pt x="330877" y="38517"/>
                    </a:lnTo>
                    <a:close/>
                    <a:moveTo>
                      <a:pt x="294216" y="43158"/>
                    </a:moveTo>
                    <a:lnTo>
                      <a:pt x="386100" y="63112"/>
                    </a:lnTo>
                    <a:lnTo>
                      <a:pt x="386100" y="70537"/>
                    </a:lnTo>
                    <a:lnTo>
                      <a:pt x="296072" y="70537"/>
                    </a:lnTo>
                    <a:lnTo>
                      <a:pt x="296072" y="68217"/>
                    </a:lnTo>
                    <a:lnTo>
                      <a:pt x="294216" y="68217"/>
                    </a:lnTo>
                    <a:lnTo>
                      <a:pt x="294216" y="43158"/>
                    </a:lnTo>
                    <a:close/>
                    <a:moveTo>
                      <a:pt x="229711" y="85388"/>
                    </a:moveTo>
                    <a:lnTo>
                      <a:pt x="277509" y="85388"/>
                    </a:lnTo>
                    <a:lnTo>
                      <a:pt x="252914" y="108127"/>
                    </a:lnTo>
                    <a:lnTo>
                      <a:pt x="229711" y="85388"/>
                    </a:lnTo>
                    <a:close/>
                    <a:moveTo>
                      <a:pt x="250594" y="110447"/>
                    </a:moveTo>
                    <a:lnTo>
                      <a:pt x="227391" y="131794"/>
                    </a:lnTo>
                    <a:lnTo>
                      <a:pt x="227391" y="88172"/>
                    </a:lnTo>
                    <a:lnTo>
                      <a:pt x="250594" y="110447"/>
                    </a:lnTo>
                    <a:close/>
                    <a:moveTo>
                      <a:pt x="279830" y="88636"/>
                    </a:moveTo>
                    <a:lnTo>
                      <a:pt x="279830" y="133650"/>
                    </a:lnTo>
                    <a:lnTo>
                      <a:pt x="255698" y="110447"/>
                    </a:lnTo>
                    <a:lnTo>
                      <a:pt x="279830" y="88636"/>
                    </a:lnTo>
                    <a:close/>
                    <a:moveTo>
                      <a:pt x="279830" y="139683"/>
                    </a:moveTo>
                    <a:lnTo>
                      <a:pt x="279830" y="142931"/>
                    </a:lnTo>
                    <a:lnTo>
                      <a:pt x="226927" y="142931"/>
                    </a:lnTo>
                    <a:lnTo>
                      <a:pt x="226927" y="137363"/>
                    </a:lnTo>
                    <a:lnTo>
                      <a:pt x="252914" y="113231"/>
                    </a:lnTo>
                    <a:lnTo>
                      <a:pt x="279830" y="139683"/>
                    </a:lnTo>
                    <a:close/>
                    <a:moveTo>
                      <a:pt x="279830" y="147108"/>
                    </a:moveTo>
                    <a:lnTo>
                      <a:pt x="279830" y="150820"/>
                    </a:lnTo>
                    <a:lnTo>
                      <a:pt x="251522" y="178664"/>
                    </a:lnTo>
                    <a:lnTo>
                      <a:pt x="226927" y="152677"/>
                    </a:lnTo>
                    <a:lnTo>
                      <a:pt x="226927" y="147108"/>
                    </a:lnTo>
                    <a:lnTo>
                      <a:pt x="279830" y="147108"/>
                    </a:lnTo>
                    <a:close/>
                    <a:moveTo>
                      <a:pt x="249202" y="181448"/>
                    </a:moveTo>
                    <a:lnTo>
                      <a:pt x="227391" y="203259"/>
                    </a:lnTo>
                    <a:lnTo>
                      <a:pt x="227391" y="158709"/>
                    </a:lnTo>
                    <a:lnTo>
                      <a:pt x="249202" y="181448"/>
                    </a:lnTo>
                    <a:close/>
                    <a:moveTo>
                      <a:pt x="279830" y="155925"/>
                    </a:moveTo>
                    <a:lnTo>
                      <a:pt x="279830" y="206508"/>
                    </a:lnTo>
                    <a:lnTo>
                      <a:pt x="255234" y="180984"/>
                    </a:lnTo>
                    <a:lnTo>
                      <a:pt x="279830" y="155925"/>
                    </a:lnTo>
                    <a:close/>
                    <a:moveTo>
                      <a:pt x="279830" y="213005"/>
                    </a:moveTo>
                    <a:lnTo>
                      <a:pt x="279830" y="214397"/>
                    </a:lnTo>
                    <a:lnTo>
                      <a:pt x="226927" y="214861"/>
                    </a:lnTo>
                    <a:lnTo>
                      <a:pt x="226927" y="209292"/>
                    </a:lnTo>
                    <a:lnTo>
                      <a:pt x="251522" y="183769"/>
                    </a:lnTo>
                    <a:lnTo>
                      <a:pt x="279830" y="213005"/>
                    </a:lnTo>
                    <a:close/>
                    <a:moveTo>
                      <a:pt x="279830" y="218109"/>
                    </a:moveTo>
                    <a:lnTo>
                      <a:pt x="279830" y="219502"/>
                    </a:lnTo>
                    <a:lnTo>
                      <a:pt x="250130" y="246417"/>
                    </a:lnTo>
                    <a:lnTo>
                      <a:pt x="226927" y="224606"/>
                    </a:lnTo>
                    <a:lnTo>
                      <a:pt x="226927" y="219037"/>
                    </a:lnTo>
                    <a:lnTo>
                      <a:pt x="279830" y="218109"/>
                    </a:lnTo>
                    <a:close/>
                    <a:moveTo>
                      <a:pt x="276581" y="270548"/>
                    </a:moveTo>
                    <a:lnTo>
                      <a:pt x="269156" y="263588"/>
                    </a:lnTo>
                    <a:lnTo>
                      <a:pt x="279366" y="263588"/>
                    </a:lnTo>
                    <a:lnTo>
                      <a:pt x="279366" y="266836"/>
                    </a:lnTo>
                    <a:lnTo>
                      <a:pt x="276581" y="270548"/>
                    </a:lnTo>
                    <a:close/>
                    <a:moveTo>
                      <a:pt x="276581" y="276117"/>
                    </a:moveTo>
                    <a:lnTo>
                      <a:pt x="276581" y="276117"/>
                    </a:lnTo>
                    <a:lnTo>
                      <a:pt x="276581" y="276117"/>
                    </a:lnTo>
                    <a:lnTo>
                      <a:pt x="276581" y="276117"/>
                    </a:lnTo>
                    <a:close/>
                    <a:moveTo>
                      <a:pt x="279366" y="273333"/>
                    </a:moveTo>
                    <a:lnTo>
                      <a:pt x="279366" y="273333"/>
                    </a:lnTo>
                    <a:lnTo>
                      <a:pt x="279366" y="273333"/>
                    </a:lnTo>
                    <a:lnTo>
                      <a:pt x="279366" y="273333"/>
                    </a:lnTo>
                    <a:close/>
                    <a:moveTo>
                      <a:pt x="279366" y="277973"/>
                    </a:moveTo>
                    <a:lnTo>
                      <a:pt x="279366" y="323916"/>
                    </a:lnTo>
                    <a:lnTo>
                      <a:pt x="253842" y="297928"/>
                    </a:lnTo>
                    <a:lnTo>
                      <a:pt x="274261" y="277973"/>
                    </a:lnTo>
                    <a:lnTo>
                      <a:pt x="279366" y="277973"/>
                    </a:lnTo>
                    <a:close/>
                    <a:moveTo>
                      <a:pt x="251058" y="295144"/>
                    </a:moveTo>
                    <a:lnTo>
                      <a:pt x="233887" y="277973"/>
                    </a:lnTo>
                    <a:lnTo>
                      <a:pt x="268692" y="277973"/>
                    </a:lnTo>
                    <a:lnTo>
                      <a:pt x="251058" y="295144"/>
                    </a:lnTo>
                    <a:close/>
                    <a:moveTo>
                      <a:pt x="232495" y="276117"/>
                    </a:moveTo>
                    <a:lnTo>
                      <a:pt x="228319" y="272405"/>
                    </a:lnTo>
                    <a:lnTo>
                      <a:pt x="238064" y="263588"/>
                    </a:lnTo>
                    <a:lnTo>
                      <a:pt x="263588" y="263588"/>
                    </a:lnTo>
                    <a:lnTo>
                      <a:pt x="273333" y="273333"/>
                    </a:lnTo>
                    <a:lnTo>
                      <a:pt x="270548" y="276117"/>
                    </a:lnTo>
                    <a:lnTo>
                      <a:pt x="232495" y="276117"/>
                    </a:lnTo>
                    <a:close/>
                    <a:moveTo>
                      <a:pt x="242241" y="259411"/>
                    </a:moveTo>
                    <a:lnTo>
                      <a:pt x="250594" y="251986"/>
                    </a:lnTo>
                    <a:lnTo>
                      <a:pt x="258947" y="259411"/>
                    </a:lnTo>
                    <a:lnTo>
                      <a:pt x="242241" y="259411"/>
                    </a:lnTo>
                    <a:close/>
                    <a:moveTo>
                      <a:pt x="226927" y="268692"/>
                    </a:moveTo>
                    <a:lnTo>
                      <a:pt x="226927" y="264052"/>
                    </a:lnTo>
                    <a:lnTo>
                      <a:pt x="231567" y="264052"/>
                    </a:lnTo>
                    <a:lnTo>
                      <a:pt x="226927" y="268692"/>
                    </a:lnTo>
                    <a:close/>
                    <a:moveTo>
                      <a:pt x="226927" y="259411"/>
                    </a:moveTo>
                    <a:lnTo>
                      <a:pt x="226927" y="230639"/>
                    </a:lnTo>
                    <a:lnTo>
                      <a:pt x="247345" y="249202"/>
                    </a:lnTo>
                    <a:lnTo>
                      <a:pt x="236208" y="259411"/>
                    </a:lnTo>
                    <a:lnTo>
                      <a:pt x="226927" y="259411"/>
                    </a:lnTo>
                    <a:close/>
                    <a:moveTo>
                      <a:pt x="279830" y="225070"/>
                    </a:moveTo>
                    <a:lnTo>
                      <a:pt x="279830" y="258483"/>
                    </a:lnTo>
                    <a:lnTo>
                      <a:pt x="279366" y="258483"/>
                    </a:lnTo>
                    <a:lnTo>
                      <a:pt x="279366" y="258947"/>
                    </a:lnTo>
                    <a:lnTo>
                      <a:pt x="264980" y="258947"/>
                    </a:lnTo>
                    <a:lnTo>
                      <a:pt x="253842" y="248738"/>
                    </a:lnTo>
                    <a:lnTo>
                      <a:pt x="279830" y="225070"/>
                    </a:lnTo>
                    <a:close/>
                    <a:moveTo>
                      <a:pt x="279366" y="390277"/>
                    </a:moveTo>
                    <a:lnTo>
                      <a:pt x="252450" y="366145"/>
                    </a:lnTo>
                    <a:lnTo>
                      <a:pt x="279366" y="341550"/>
                    </a:lnTo>
                    <a:lnTo>
                      <a:pt x="279366" y="390277"/>
                    </a:lnTo>
                    <a:close/>
                    <a:moveTo>
                      <a:pt x="225998" y="391205"/>
                    </a:moveTo>
                    <a:lnTo>
                      <a:pt x="250130" y="369394"/>
                    </a:lnTo>
                    <a:lnTo>
                      <a:pt x="276117" y="393525"/>
                    </a:lnTo>
                    <a:lnTo>
                      <a:pt x="225998" y="393525"/>
                    </a:lnTo>
                    <a:lnTo>
                      <a:pt x="225998" y="391205"/>
                    </a:lnTo>
                    <a:close/>
                    <a:moveTo>
                      <a:pt x="225998" y="347119"/>
                    </a:moveTo>
                    <a:lnTo>
                      <a:pt x="247345" y="366145"/>
                    </a:lnTo>
                    <a:lnTo>
                      <a:pt x="225998" y="385172"/>
                    </a:lnTo>
                    <a:lnTo>
                      <a:pt x="225998" y="347119"/>
                    </a:lnTo>
                    <a:close/>
                    <a:moveTo>
                      <a:pt x="225998" y="336445"/>
                    </a:moveTo>
                    <a:lnTo>
                      <a:pt x="279366" y="335981"/>
                    </a:lnTo>
                    <a:lnTo>
                      <a:pt x="279366" y="336445"/>
                    </a:lnTo>
                    <a:lnTo>
                      <a:pt x="249666" y="363825"/>
                    </a:lnTo>
                    <a:lnTo>
                      <a:pt x="225534" y="342014"/>
                    </a:lnTo>
                    <a:lnTo>
                      <a:pt x="225534" y="336445"/>
                    </a:lnTo>
                    <a:close/>
                    <a:moveTo>
                      <a:pt x="225998" y="326236"/>
                    </a:moveTo>
                    <a:lnTo>
                      <a:pt x="251522" y="301641"/>
                    </a:lnTo>
                    <a:lnTo>
                      <a:pt x="279830" y="329948"/>
                    </a:lnTo>
                    <a:lnTo>
                      <a:pt x="279830" y="331805"/>
                    </a:lnTo>
                    <a:lnTo>
                      <a:pt x="226462" y="332733"/>
                    </a:lnTo>
                    <a:lnTo>
                      <a:pt x="226462" y="326236"/>
                    </a:lnTo>
                    <a:close/>
                    <a:moveTo>
                      <a:pt x="225998" y="277973"/>
                    </a:moveTo>
                    <a:lnTo>
                      <a:pt x="228783" y="277973"/>
                    </a:lnTo>
                    <a:lnTo>
                      <a:pt x="248738" y="297928"/>
                    </a:lnTo>
                    <a:lnTo>
                      <a:pt x="225998" y="320667"/>
                    </a:lnTo>
                    <a:lnTo>
                      <a:pt x="225998" y="277973"/>
                    </a:lnTo>
                    <a:close/>
                    <a:moveTo>
                      <a:pt x="223214" y="68681"/>
                    </a:moveTo>
                    <a:lnTo>
                      <a:pt x="282150" y="43158"/>
                    </a:lnTo>
                    <a:lnTo>
                      <a:pt x="282150" y="68681"/>
                    </a:lnTo>
                    <a:lnTo>
                      <a:pt x="223214" y="68681"/>
                    </a:lnTo>
                    <a:close/>
                    <a:moveTo>
                      <a:pt x="214861" y="39909"/>
                    </a:moveTo>
                    <a:lnTo>
                      <a:pt x="256162" y="35269"/>
                    </a:lnTo>
                    <a:lnTo>
                      <a:pt x="279366" y="40838"/>
                    </a:lnTo>
                    <a:lnTo>
                      <a:pt x="214861" y="67753"/>
                    </a:lnTo>
                    <a:lnTo>
                      <a:pt x="214861" y="39909"/>
                    </a:lnTo>
                    <a:close/>
                    <a:moveTo>
                      <a:pt x="12530" y="64041"/>
                    </a:moveTo>
                    <a:lnTo>
                      <a:pt x="210684" y="40838"/>
                    </a:lnTo>
                    <a:lnTo>
                      <a:pt x="210684" y="68681"/>
                    </a:lnTo>
                    <a:lnTo>
                      <a:pt x="210684" y="68681"/>
                    </a:lnTo>
                    <a:lnTo>
                      <a:pt x="210684" y="71002"/>
                    </a:lnTo>
                    <a:lnTo>
                      <a:pt x="12530" y="71002"/>
                    </a:lnTo>
                    <a:lnTo>
                      <a:pt x="12530" y="64041"/>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857" name="Google Shape;857;p33"/>
            <p:cNvSpPr/>
            <p:nvPr/>
          </p:nvSpPr>
          <p:spPr>
            <a:xfrm>
              <a:off x="-1654062" y="7579599"/>
              <a:ext cx="213468" cy="115087"/>
            </a:xfrm>
            <a:custGeom>
              <a:avLst/>
              <a:gdLst/>
              <a:ahLst/>
              <a:cxnLst/>
              <a:rect l="l" t="t" r="r" b="b"/>
              <a:pathLst>
                <a:path w="213468" h="115087" extrusionOk="0">
                  <a:moveTo>
                    <a:pt x="0" y="39445"/>
                  </a:moveTo>
                  <a:lnTo>
                    <a:pt x="0" y="115088"/>
                  </a:lnTo>
                  <a:lnTo>
                    <a:pt x="213469" y="115088"/>
                  </a:lnTo>
                  <a:lnTo>
                    <a:pt x="213469" y="0"/>
                  </a:lnTo>
                  <a:lnTo>
                    <a:pt x="136434" y="0"/>
                  </a:lnTo>
                  <a:lnTo>
                    <a:pt x="0" y="39445"/>
                  </a:lnTo>
                  <a:close/>
                  <a:moveTo>
                    <a:pt x="71002" y="108127"/>
                  </a:moveTo>
                  <a:lnTo>
                    <a:pt x="38981" y="108127"/>
                  </a:lnTo>
                  <a:lnTo>
                    <a:pt x="38981" y="40838"/>
                  </a:lnTo>
                  <a:lnTo>
                    <a:pt x="71002" y="40838"/>
                  </a:lnTo>
                  <a:lnTo>
                    <a:pt x="71002" y="108127"/>
                  </a:lnTo>
                  <a:close/>
                  <a:moveTo>
                    <a:pt x="109519" y="108127"/>
                  </a:moveTo>
                  <a:lnTo>
                    <a:pt x="77034" y="108127"/>
                  </a:lnTo>
                  <a:lnTo>
                    <a:pt x="77034" y="40838"/>
                  </a:lnTo>
                  <a:lnTo>
                    <a:pt x="109519" y="40838"/>
                  </a:lnTo>
                  <a:lnTo>
                    <a:pt x="109519" y="108127"/>
                  </a:lnTo>
                  <a:close/>
                  <a:moveTo>
                    <a:pt x="154533" y="40838"/>
                  </a:moveTo>
                  <a:lnTo>
                    <a:pt x="186553" y="40838"/>
                  </a:lnTo>
                  <a:lnTo>
                    <a:pt x="186553" y="108127"/>
                  </a:lnTo>
                  <a:lnTo>
                    <a:pt x="154533" y="108127"/>
                  </a:lnTo>
                  <a:lnTo>
                    <a:pt x="154533" y="40838"/>
                  </a:lnTo>
                  <a:close/>
                  <a:moveTo>
                    <a:pt x="148036" y="108127"/>
                  </a:moveTo>
                  <a:lnTo>
                    <a:pt x="115552" y="108127"/>
                  </a:lnTo>
                  <a:lnTo>
                    <a:pt x="115552" y="40838"/>
                  </a:lnTo>
                  <a:lnTo>
                    <a:pt x="148036" y="40838"/>
                  </a:lnTo>
                  <a:lnTo>
                    <a:pt x="148036" y="108127"/>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8" name="Google Shape;858;p33"/>
            <p:cNvSpPr/>
            <p:nvPr/>
          </p:nvSpPr>
          <p:spPr>
            <a:xfrm>
              <a:off x="-1288845" y="7479826"/>
              <a:ext cx="115551" cy="213468"/>
            </a:xfrm>
            <a:custGeom>
              <a:avLst/>
              <a:gdLst/>
              <a:ahLst/>
              <a:cxnLst/>
              <a:rect l="l" t="t" r="r" b="b"/>
              <a:pathLst>
                <a:path w="115551" h="213468" extrusionOk="0">
                  <a:moveTo>
                    <a:pt x="75642" y="0"/>
                  </a:moveTo>
                  <a:lnTo>
                    <a:pt x="0" y="0"/>
                  </a:lnTo>
                  <a:lnTo>
                    <a:pt x="0" y="213469"/>
                  </a:lnTo>
                  <a:lnTo>
                    <a:pt x="115552" y="213469"/>
                  </a:lnTo>
                  <a:lnTo>
                    <a:pt x="115552" y="136898"/>
                  </a:lnTo>
                  <a:lnTo>
                    <a:pt x="75642" y="0"/>
                  </a:lnTo>
                  <a:close/>
                  <a:moveTo>
                    <a:pt x="7425" y="71002"/>
                  </a:moveTo>
                  <a:lnTo>
                    <a:pt x="7425" y="38981"/>
                  </a:lnTo>
                  <a:lnTo>
                    <a:pt x="74714" y="38981"/>
                  </a:lnTo>
                  <a:lnTo>
                    <a:pt x="74714" y="71002"/>
                  </a:lnTo>
                  <a:lnTo>
                    <a:pt x="7425" y="71002"/>
                  </a:lnTo>
                  <a:close/>
                  <a:moveTo>
                    <a:pt x="7425" y="109519"/>
                  </a:moveTo>
                  <a:lnTo>
                    <a:pt x="7425" y="77498"/>
                  </a:lnTo>
                  <a:lnTo>
                    <a:pt x="74714" y="77498"/>
                  </a:lnTo>
                  <a:lnTo>
                    <a:pt x="74714" y="109519"/>
                  </a:lnTo>
                  <a:lnTo>
                    <a:pt x="7425" y="109519"/>
                  </a:lnTo>
                  <a:close/>
                  <a:moveTo>
                    <a:pt x="74714" y="154997"/>
                  </a:moveTo>
                  <a:lnTo>
                    <a:pt x="74714" y="187017"/>
                  </a:lnTo>
                  <a:lnTo>
                    <a:pt x="7425" y="187017"/>
                  </a:lnTo>
                  <a:lnTo>
                    <a:pt x="7425" y="154997"/>
                  </a:lnTo>
                  <a:lnTo>
                    <a:pt x="74714" y="154997"/>
                  </a:lnTo>
                  <a:close/>
                  <a:moveTo>
                    <a:pt x="7425" y="148036"/>
                  </a:moveTo>
                  <a:lnTo>
                    <a:pt x="7425" y="115552"/>
                  </a:lnTo>
                  <a:lnTo>
                    <a:pt x="74714" y="115552"/>
                  </a:lnTo>
                  <a:lnTo>
                    <a:pt x="74714" y="148036"/>
                  </a:lnTo>
                  <a:lnTo>
                    <a:pt x="7425" y="148036"/>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859" name="Google Shape;859;p33"/>
          <p:cNvSpPr txBox="1"/>
          <p:nvPr/>
        </p:nvSpPr>
        <p:spPr>
          <a:xfrm>
            <a:off x="152550" y="4758375"/>
            <a:ext cx="3119400" cy="41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1700" u="sng" dirty="0">
                <a:solidFill>
                  <a:srgbClr val="203752"/>
                </a:solidFill>
                <a:highlight>
                  <a:srgbClr val="FFFFFF"/>
                </a:highlight>
                <a:hlinkClick r:id="rId3">
                  <a:extLst>
                    <a:ext uri="{A12FA001-AC4F-418D-AE19-62706E023703}">
                      <ahyp:hlinkClr xmlns:ahyp="http://schemas.microsoft.com/office/drawing/2018/hyperlinkcolor" val="tx"/>
                    </a:ext>
                  </a:extLst>
                </a:hlinkClick>
              </a:rPr>
              <a:t>https://discovertemplate.com/</a:t>
            </a:r>
            <a:endParaRPr sz="2000" dirty="0">
              <a:solidFill>
                <a:srgbClr val="203752"/>
              </a:solidFill>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5" name="Imagem 4" descr="Tela de computador com fundo azul&#10;&#10;Descrição gerada automaticamente com confiança baixa">
            <a:extLst>
              <a:ext uri="{FF2B5EF4-FFF2-40B4-BE49-F238E27FC236}">
                <a16:creationId xmlns:a16="http://schemas.microsoft.com/office/drawing/2014/main" id="{4049DEB8-A3E5-4319-BCC6-B2F9E7B7AC85}"/>
              </a:ext>
            </a:extLst>
          </p:cNvPr>
          <p:cNvPicPr>
            <a:picLocks noChangeAspect="1"/>
          </p:cNvPicPr>
          <p:nvPr/>
        </p:nvPicPr>
        <p:blipFill>
          <a:blip r:embed="rId3"/>
          <a:stretch>
            <a:fillRect/>
          </a:stretch>
        </p:blipFill>
        <p:spPr>
          <a:xfrm>
            <a:off x="0" y="0"/>
            <a:ext cx="9144000" cy="5143500"/>
          </a:xfrm>
          <a:prstGeom prst="rect">
            <a:avLst/>
          </a:prstGeom>
        </p:spPr>
      </p:pic>
      <p:pic>
        <p:nvPicPr>
          <p:cNvPr id="133" name="Google Shape;133;p25"/>
          <p:cNvPicPr preferRelativeResize="0"/>
          <p:nvPr/>
        </p:nvPicPr>
        <p:blipFill rotWithShape="1">
          <a:blip r:embed="rId4">
            <a:alphaModFix/>
          </a:blip>
          <a:srcRect l="15365" r="36930" b="16170"/>
          <a:stretch/>
        </p:blipFill>
        <p:spPr>
          <a:xfrm rot="5400000" flipH="1">
            <a:off x="7183735" y="117064"/>
            <a:ext cx="2077329" cy="1843200"/>
          </a:xfrm>
          <a:prstGeom prst="rect">
            <a:avLst/>
          </a:prstGeom>
          <a:noFill/>
          <a:ln>
            <a:noFill/>
          </a:ln>
        </p:spPr>
      </p:pic>
      <p:sp>
        <p:nvSpPr>
          <p:cNvPr id="134" name="Google Shape;134;p25"/>
          <p:cNvSpPr txBox="1"/>
          <p:nvPr/>
        </p:nvSpPr>
        <p:spPr>
          <a:xfrm>
            <a:off x="1459172" y="263623"/>
            <a:ext cx="6225656" cy="1679473"/>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pt-BR" sz="3400" b="1" dirty="0">
                <a:solidFill>
                  <a:srgbClr val="203752"/>
                </a:solidFill>
                <a:latin typeface="Roboto" panose="02000000000000000000" pitchFamily="2" charset="0"/>
                <a:ea typeface="Roboto" panose="02000000000000000000" pitchFamily="2" charset="0"/>
                <a:cs typeface="Bungee"/>
                <a:sym typeface="Bungee"/>
              </a:rPr>
              <a:t>Modelo de trabalho para apresentação no CREEM 2022</a:t>
            </a:r>
            <a:endParaRPr sz="3400" b="1" dirty="0">
              <a:solidFill>
                <a:srgbClr val="203752"/>
              </a:solidFill>
              <a:latin typeface="Roboto" panose="02000000000000000000" pitchFamily="2" charset="0"/>
              <a:ea typeface="Roboto" panose="02000000000000000000" pitchFamily="2" charset="0"/>
              <a:cs typeface="Bungee"/>
              <a:sym typeface="Bungee"/>
            </a:endParaRPr>
          </a:p>
          <a:p>
            <a:pPr marL="0" lvl="0" indent="0" algn="r" rtl="0">
              <a:spcBef>
                <a:spcPts val="0"/>
              </a:spcBef>
              <a:spcAft>
                <a:spcPts val="0"/>
              </a:spcAft>
              <a:buNone/>
            </a:pPr>
            <a:r>
              <a:rPr lang="pt-BR" i="1" dirty="0">
                <a:solidFill>
                  <a:srgbClr val="203752"/>
                </a:solidFill>
                <a:latin typeface="Roboto"/>
                <a:ea typeface="Roboto"/>
                <a:cs typeface="Roboto"/>
                <a:sym typeface="Roboto"/>
              </a:rPr>
              <a:t>(Título em Roboto, 34, Negrito, centralizado)</a:t>
            </a:r>
            <a:endParaRPr i="1" dirty="0">
              <a:solidFill>
                <a:srgbClr val="203752"/>
              </a:solidFill>
              <a:latin typeface="Roboto"/>
              <a:ea typeface="Roboto"/>
              <a:cs typeface="Roboto"/>
              <a:sym typeface="Roboto"/>
            </a:endParaRPr>
          </a:p>
        </p:txBody>
      </p:sp>
      <p:sp>
        <p:nvSpPr>
          <p:cNvPr id="138" name="Google Shape;138;p25"/>
          <p:cNvSpPr txBox="1"/>
          <p:nvPr/>
        </p:nvSpPr>
        <p:spPr>
          <a:xfrm>
            <a:off x="492144" y="2604575"/>
            <a:ext cx="4172700" cy="14678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1600" b="1" dirty="0">
                <a:solidFill>
                  <a:srgbClr val="203752"/>
                </a:solidFill>
                <a:latin typeface="Roboto"/>
                <a:ea typeface="Roboto"/>
                <a:cs typeface="Roboto"/>
                <a:sym typeface="Roboto"/>
              </a:rPr>
              <a:t>Nome do primeiro autor¹</a:t>
            </a:r>
            <a:endParaRPr sz="1600" b="1" dirty="0">
              <a:solidFill>
                <a:srgbClr val="203752"/>
              </a:solidFill>
              <a:latin typeface="Roboto"/>
              <a:ea typeface="Roboto"/>
              <a:cs typeface="Roboto"/>
              <a:sym typeface="Roboto"/>
            </a:endParaRPr>
          </a:p>
          <a:p>
            <a:pPr marL="0" lvl="0" indent="0" algn="l" rtl="0">
              <a:spcBef>
                <a:spcPts val="0"/>
              </a:spcBef>
              <a:spcAft>
                <a:spcPts val="0"/>
              </a:spcAft>
              <a:buNone/>
            </a:pPr>
            <a:r>
              <a:rPr lang="pt-BR" sz="1600" b="1" dirty="0">
                <a:solidFill>
                  <a:srgbClr val="203752"/>
                </a:solidFill>
                <a:latin typeface="Roboto"/>
                <a:ea typeface="Roboto"/>
                <a:cs typeface="Roboto"/>
                <a:sym typeface="Roboto"/>
              </a:rPr>
              <a:t>Nome do segundo autor¹</a:t>
            </a:r>
            <a:endParaRPr sz="1600" b="1" dirty="0">
              <a:solidFill>
                <a:srgbClr val="203752"/>
              </a:solidFill>
              <a:latin typeface="Roboto"/>
              <a:ea typeface="Roboto"/>
              <a:cs typeface="Roboto"/>
              <a:sym typeface="Roboto"/>
            </a:endParaRPr>
          </a:p>
          <a:p>
            <a:pPr marL="0" lvl="0" indent="0" algn="l" rtl="0">
              <a:spcBef>
                <a:spcPts val="0"/>
              </a:spcBef>
              <a:spcAft>
                <a:spcPts val="0"/>
              </a:spcAft>
              <a:buNone/>
            </a:pPr>
            <a:r>
              <a:rPr lang="pt-BR" sz="1600" b="1" dirty="0">
                <a:solidFill>
                  <a:srgbClr val="203752"/>
                </a:solidFill>
                <a:latin typeface="Roboto"/>
                <a:ea typeface="Roboto"/>
                <a:cs typeface="Roboto"/>
                <a:sym typeface="Roboto"/>
              </a:rPr>
              <a:t>Nome do terceiro autor²</a:t>
            </a:r>
            <a:endParaRPr sz="1600" b="1" dirty="0">
              <a:solidFill>
                <a:srgbClr val="203752"/>
              </a:solidFill>
              <a:latin typeface="Roboto"/>
              <a:ea typeface="Roboto"/>
              <a:cs typeface="Roboto"/>
              <a:sym typeface="Roboto"/>
            </a:endParaRPr>
          </a:p>
          <a:p>
            <a:pPr marL="0" lvl="0" indent="0" algn="l" rtl="0">
              <a:spcBef>
                <a:spcPts val="0"/>
              </a:spcBef>
              <a:spcAft>
                <a:spcPts val="0"/>
              </a:spcAft>
              <a:buNone/>
            </a:pPr>
            <a:r>
              <a:rPr lang="pt-BR" sz="1600" dirty="0">
                <a:solidFill>
                  <a:srgbClr val="203752"/>
                </a:solidFill>
                <a:latin typeface="Roboto"/>
                <a:ea typeface="Roboto"/>
                <a:cs typeface="Roboto"/>
                <a:sym typeface="Roboto"/>
              </a:rPr>
              <a:t>	</a:t>
            </a:r>
            <a:r>
              <a:rPr lang="pt-BR" i="1" dirty="0">
                <a:solidFill>
                  <a:srgbClr val="203752"/>
                </a:solidFill>
                <a:latin typeface="Roboto"/>
                <a:ea typeface="Roboto"/>
                <a:cs typeface="Roboto"/>
                <a:sym typeface="Roboto"/>
              </a:rPr>
              <a:t>(Autores em Roboto, 16, Negrito)</a:t>
            </a:r>
            <a:endParaRPr i="1" dirty="0">
              <a:solidFill>
                <a:srgbClr val="203752"/>
              </a:solidFill>
              <a:latin typeface="Roboto"/>
              <a:ea typeface="Roboto"/>
              <a:cs typeface="Roboto"/>
              <a:sym typeface="Roboto"/>
            </a:endParaRPr>
          </a:p>
        </p:txBody>
      </p:sp>
      <p:sp>
        <p:nvSpPr>
          <p:cNvPr id="139" name="Google Shape;139;p25"/>
          <p:cNvSpPr txBox="1"/>
          <p:nvPr/>
        </p:nvSpPr>
        <p:spPr>
          <a:xfrm>
            <a:off x="5153732" y="2604575"/>
            <a:ext cx="3687868" cy="127301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1600" b="1" dirty="0">
                <a:solidFill>
                  <a:srgbClr val="203752"/>
                </a:solidFill>
                <a:latin typeface="Roboto"/>
                <a:ea typeface="Roboto"/>
                <a:cs typeface="Roboto"/>
                <a:sym typeface="Roboto"/>
              </a:rPr>
              <a:t>¹Nome da primeira instituição</a:t>
            </a:r>
          </a:p>
          <a:p>
            <a:r>
              <a:rPr lang="pt-BR" sz="1600" b="1" dirty="0">
                <a:solidFill>
                  <a:srgbClr val="203752"/>
                </a:solidFill>
                <a:latin typeface="Roboto"/>
                <a:ea typeface="Roboto"/>
                <a:cs typeface="Roboto"/>
                <a:sym typeface="Roboto"/>
              </a:rPr>
              <a:t>²Nome da segunda instituição</a:t>
            </a:r>
          </a:p>
          <a:p>
            <a:pPr marL="0" lvl="0" indent="0" algn="r" rtl="0">
              <a:spcBef>
                <a:spcPts val="0"/>
              </a:spcBef>
              <a:spcAft>
                <a:spcPts val="0"/>
              </a:spcAft>
              <a:buNone/>
            </a:pPr>
            <a:r>
              <a:rPr lang="pt-BR" i="1" dirty="0">
                <a:solidFill>
                  <a:srgbClr val="203752"/>
                </a:solidFill>
                <a:latin typeface="Roboto"/>
                <a:ea typeface="Roboto"/>
                <a:cs typeface="Roboto"/>
                <a:sym typeface="Roboto"/>
              </a:rPr>
              <a:t>(Instituições em Roboto, 16, Negrito)</a:t>
            </a:r>
            <a:endParaRPr i="1" dirty="0">
              <a:solidFill>
                <a:srgbClr val="203752"/>
              </a:solidFill>
              <a:latin typeface="Roboto"/>
              <a:ea typeface="Roboto"/>
              <a:cs typeface="Roboto"/>
              <a:sym typeface="Roboto"/>
            </a:endParaRPr>
          </a:p>
        </p:txBody>
      </p:sp>
      <p:sp>
        <p:nvSpPr>
          <p:cNvPr id="2" name="CaixaDeTexto 1">
            <a:extLst>
              <a:ext uri="{FF2B5EF4-FFF2-40B4-BE49-F238E27FC236}">
                <a16:creationId xmlns:a16="http://schemas.microsoft.com/office/drawing/2014/main" id="{6A84BCAA-5CA1-4080-9C51-1B82C9F2B55E}"/>
              </a:ext>
            </a:extLst>
          </p:cNvPr>
          <p:cNvSpPr txBox="1"/>
          <p:nvPr/>
        </p:nvSpPr>
        <p:spPr>
          <a:xfrm>
            <a:off x="6890400" y="4141213"/>
            <a:ext cx="979201" cy="738664"/>
          </a:xfrm>
          <a:prstGeom prst="rect">
            <a:avLst/>
          </a:prstGeom>
          <a:noFill/>
        </p:spPr>
        <p:txBody>
          <a:bodyPr wrap="square" rtlCol="0">
            <a:spAutoFit/>
          </a:bodyPr>
          <a:lstStyle/>
          <a:p>
            <a:pPr algn="ctr"/>
            <a:r>
              <a:rPr lang="pt-BR" dirty="0">
                <a:solidFill>
                  <a:srgbClr val="203752"/>
                </a:solidFill>
              </a:rPr>
              <a:t>Logo da sua instituição</a:t>
            </a:r>
          </a:p>
        </p:txBody>
      </p:sp>
      <p:pic>
        <p:nvPicPr>
          <p:cNvPr id="4" name="Imagem 3" descr="Ícone&#10;&#10;Descrição gerada automaticamente">
            <a:extLst>
              <a:ext uri="{FF2B5EF4-FFF2-40B4-BE49-F238E27FC236}">
                <a16:creationId xmlns:a16="http://schemas.microsoft.com/office/drawing/2014/main" id="{EAC72A32-06EA-4B58-86C1-5F6C78DCE17D}"/>
              </a:ext>
            </a:extLst>
          </p:cNvPr>
          <p:cNvPicPr>
            <a:picLocks noChangeAspect="1"/>
          </p:cNvPicPr>
          <p:nvPr/>
        </p:nvPicPr>
        <p:blipFill>
          <a:blip r:embed="rId5"/>
          <a:stretch>
            <a:fillRect/>
          </a:stretch>
        </p:blipFill>
        <p:spPr>
          <a:xfrm>
            <a:off x="8178301" y="4141213"/>
            <a:ext cx="573331" cy="738664"/>
          </a:xfrm>
          <a:prstGeom prst="rect">
            <a:avLst/>
          </a:prstGeom>
        </p:spPr>
      </p:pic>
      <p:pic>
        <p:nvPicPr>
          <p:cNvPr id="15" name="Google Shape;133;p25">
            <a:extLst>
              <a:ext uri="{FF2B5EF4-FFF2-40B4-BE49-F238E27FC236}">
                <a16:creationId xmlns:a16="http://schemas.microsoft.com/office/drawing/2014/main" id="{DFC367E6-594D-44CB-88F0-A7F30A6C500B}"/>
              </a:ext>
            </a:extLst>
          </p:cNvPr>
          <p:cNvPicPr preferRelativeResize="0"/>
          <p:nvPr/>
        </p:nvPicPr>
        <p:blipFill rotWithShape="1">
          <a:blip r:embed="rId4">
            <a:alphaModFix/>
          </a:blip>
          <a:srcRect l="15365" r="36930" b="16170"/>
          <a:stretch/>
        </p:blipFill>
        <p:spPr>
          <a:xfrm rot="16200000" flipH="1">
            <a:off x="-117063" y="117066"/>
            <a:ext cx="2077327" cy="1843200"/>
          </a:xfrm>
          <a:prstGeom prst="rect">
            <a:avLst/>
          </a:prstGeom>
          <a:noFill/>
          <a:ln>
            <a:noFill/>
          </a:ln>
        </p:spPr>
      </p:pic>
    </p:spTree>
    <p:extLst>
      <p:ext uri="{BB962C8B-B14F-4D97-AF65-F5344CB8AC3E}">
        <p14:creationId xmlns:p14="http://schemas.microsoft.com/office/powerpoint/2010/main" val="211973032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385</Words>
  <Application>Microsoft Office PowerPoint</Application>
  <PresentationFormat>Apresentação na tela (16:9)</PresentationFormat>
  <Paragraphs>40</Paragraphs>
  <Slides>8</Slides>
  <Notes>8</Notes>
  <HiddenSlides>0</HiddenSlides>
  <MMClips>0</MMClips>
  <ScaleCrop>false</ScaleCrop>
  <HeadingPairs>
    <vt:vector size="6" baseType="variant">
      <vt:variant>
        <vt:lpstr>Fontes usadas</vt:lpstr>
      </vt:variant>
      <vt:variant>
        <vt:i4>5</vt:i4>
      </vt:variant>
      <vt:variant>
        <vt:lpstr>Tema</vt:lpstr>
      </vt:variant>
      <vt:variant>
        <vt:i4>2</vt:i4>
      </vt:variant>
      <vt:variant>
        <vt:lpstr>Títulos de slides</vt:lpstr>
      </vt:variant>
      <vt:variant>
        <vt:i4>8</vt:i4>
      </vt:variant>
    </vt:vector>
  </HeadingPairs>
  <TitlesOfParts>
    <vt:vector size="15" baseType="lpstr">
      <vt:lpstr>Roboto</vt:lpstr>
      <vt:lpstr>Calibri</vt:lpstr>
      <vt:lpstr>Bungee</vt:lpstr>
      <vt:lpstr>Arial</vt:lpstr>
      <vt:lpstr>Roboto Black</vt:lpstr>
      <vt:lpstr>Simple Light</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CREEM 2022</dc:creator>
  <cp:lastModifiedBy>Lucas Nogueira</cp:lastModifiedBy>
  <cp:revision>35</cp:revision>
  <dcterms:modified xsi:type="dcterms:W3CDTF">2022-03-09T21:14:44Z</dcterms:modified>
</cp:coreProperties>
</file>